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9" r:id="rId5"/>
    <p:sldId id="258" r:id="rId6"/>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271FDE-E0D2-4EFE-9C5D-768DCCA1D22B}" v="54" dt="2025-09-03T07:20:38.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3" autoAdjust="0"/>
  </p:normalViewPr>
  <p:slideViewPr>
    <p:cSldViewPr snapToGrid="0">
      <p:cViewPr varScale="1">
        <p:scale>
          <a:sx n="13" d="100"/>
          <a:sy n="13" d="100"/>
        </p:scale>
        <p:origin x="2582"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hoi Ho" userId="221f17708cd4dd8b" providerId="LiveId" clId="{13535265-2EE4-4964-B272-E3741EA658A5}"/>
    <pc:docChg chg="undo custSel addSld delSld modSld">
      <pc:chgData name="Khoi Ho" userId="221f17708cd4dd8b" providerId="LiveId" clId="{13535265-2EE4-4964-B272-E3741EA658A5}" dt="2025-09-03T07:20:39.367" v="293" actId="20577"/>
      <pc:docMkLst>
        <pc:docMk/>
      </pc:docMkLst>
      <pc:sldChg chg="modSp del mod">
        <pc:chgData name="Khoi Ho" userId="221f17708cd4dd8b" providerId="LiveId" clId="{13535265-2EE4-4964-B272-E3741EA658A5}" dt="2025-09-03T03:34:04.449" v="137" actId="47"/>
        <pc:sldMkLst>
          <pc:docMk/>
          <pc:sldMk cId="2673058770" sldId="257"/>
        </pc:sldMkLst>
        <pc:spChg chg="mod">
          <ac:chgData name="Khoi Ho" userId="221f17708cd4dd8b" providerId="LiveId" clId="{13535265-2EE4-4964-B272-E3741EA658A5}" dt="2025-09-03T03:28:47.276" v="90" actId="122"/>
          <ac:spMkLst>
            <pc:docMk/>
            <pc:sldMk cId="2673058770" sldId="257"/>
            <ac:spMk id="20" creationId="{2C9175A2-0317-296B-0DEA-41C6B26D6664}"/>
          </ac:spMkLst>
        </pc:spChg>
      </pc:sldChg>
      <pc:sldChg chg="modSp mod">
        <pc:chgData name="Khoi Ho" userId="221f17708cd4dd8b" providerId="LiveId" clId="{13535265-2EE4-4964-B272-E3741EA658A5}" dt="2025-09-03T07:20:39.367" v="293" actId="20577"/>
        <pc:sldMkLst>
          <pc:docMk/>
          <pc:sldMk cId="3408858167" sldId="258"/>
        </pc:sldMkLst>
        <pc:spChg chg="mod">
          <ac:chgData name="Khoi Ho" userId="221f17708cd4dd8b" providerId="LiveId" clId="{13535265-2EE4-4964-B272-E3741EA658A5}" dt="2025-09-03T07:20:39.367" v="293" actId="20577"/>
          <ac:spMkLst>
            <pc:docMk/>
            <pc:sldMk cId="3408858167" sldId="258"/>
            <ac:spMk id="3" creationId="{C2F1453C-9CEB-5272-BBB1-4122D28BBA19}"/>
          </ac:spMkLst>
        </pc:spChg>
      </pc:sldChg>
      <pc:sldChg chg="addSp delSp modSp add del mod">
        <pc:chgData name="Khoi Ho" userId="221f17708cd4dd8b" providerId="LiveId" clId="{13535265-2EE4-4964-B272-E3741EA658A5}" dt="2025-09-03T03:45:25.107" v="285" actId="14100"/>
        <pc:sldMkLst>
          <pc:docMk/>
          <pc:sldMk cId="2043109871" sldId="259"/>
        </pc:sldMkLst>
        <pc:spChg chg="del mod">
          <ac:chgData name="Khoi Ho" userId="221f17708cd4dd8b" providerId="LiveId" clId="{13535265-2EE4-4964-B272-E3741EA658A5}" dt="2025-09-03T03:33:40.780" v="132" actId="21"/>
          <ac:spMkLst>
            <pc:docMk/>
            <pc:sldMk cId="2043109871" sldId="259"/>
            <ac:spMk id="2" creationId="{D6C5DB3B-263D-B276-5848-1D323D0EF4F8}"/>
          </ac:spMkLst>
        </pc:spChg>
        <pc:spChg chg="mod">
          <ac:chgData name="Khoi Ho" userId="221f17708cd4dd8b" providerId="LiveId" clId="{13535265-2EE4-4964-B272-E3741EA658A5}" dt="2025-09-03T03:44:01.348" v="265" actId="1076"/>
          <ac:spMkLst>
            <pc:docMk/>
            <pc:sldMk cId="2043109871" sldId="259"/>
            <ac:spMk id="19" creationId="{6AA6EE1C-92E6-8973-AB76-566A9716B348}"/>
          </ac:spMkLst>
        </pc:spChg>
        <pc:spChg chg="mod">
          <ac:chgData name="Khoi Ho" userId="221f17708cd4dd8b" providerId="LiveId" clId="{13535265-2EE4-4964-B272-E3741EA658A5}" dt="2025-09-03T03:44:01.348" v="265" actId="1076"/>
          <ac:spMkLst>
            <pc:docMk/>
            <pc:sldMk cId="2043109871" sldId="259"/>
            <ac:spMk id="20" creationId="{44CEF90F-7697-1FB4-3DB7-1DE5A125675C}"/>
          </ac:spMkLst>
        </pc:spChg>
        <pc:spChg chg="mod">
          <ac:chgData name="Khoi Ho" userId="221f17708cd4dd8b" providerId="LiveId" clId="{13535265-2EE4-4964-B272-E3741EA658A5}" dt="2025-09-03T03:44:01.348" v="265" actId="1076"/>
          <ac:spMkLst>
            <pc:docMk/>
            <pc:sldMk cId="2043109871" sldId="259"/>
            <ac:spMk id="21" creationId="{11EC9B5B-C519-5847-EFA9-7F6C3CF50A20}"/>
          </ac:spMkLst>
        </pc:spChg>
        <pc:spChg chg="add mod">
          <ac:chgData name="Khoi Ho" userId="221f17708cd4dd8b" providerId="LiveId" clId="{13535265-2EE4-4964-B272-E3741EA658A5}" dt="2025-09-03T03:24:10.511" v="61"/>
          <ac:spMkLst>
            <pc:docMk/>
            <pc:sldMk cId="2043109871" sldId="259"/>
            <ac:spMk id="24" creationId="{4E09633D-D339-B1AE-B58A-7F04147491EC}"/>
          </ac:spMkLst>
        </pc:spChg>
        <pc:spChg chg="add mod">
          <ac:chgData name="Khoi Ho" userId="221f17708cd4dd8b" providerId="LiveId" clId="{13535265-2EE4-4964-B272-E3741EA658A5}" dt="2025-09-03T03:24:10.511" v="61"/>
          <ac:spMkLst>
            <pc:docMk/>
            <pc:sldMk cId="2043109871" sldId="259"/>
            <ac:spMk id="25" creationId="{096BC1E3-B0A5-6932-875A-F9C4182C114F}"/>
          </ac:spMkLst>
        </pc:spChg>
        <pc:spChg chg="mod">
          <ac:chgData name="Khoi Ho" userId="221f17708cd4dd8b" providerId="LiveId" clId="{13535265-2EE4-4964-B272-E3741EA658A5}" dt="2025-09-03T03:25:04.210" v="71"/>
          <ac:spMkLst>
            <pc:docMk/>
            <pc:sldMk cId="2043109871" sldId="259"/>
            <ac:spMk id="27" creationId="{65F01B37-B538-8904-7A7A-E4D5DF87D721}"/>
          </ac:spMkLst>
        </pc:spChg>
        <pc:spChg chg="add del mod">
          <ac:chgData name="Khoi Ho" userId="221f17708cd4dd8b" providerId="LiveId" clId="{13535265-2EE4-4964-B272-E3741EA658A5}" dt="2025-09-03T03:33:44.070" v="134" actId="478"/>
          <ac:spMkLst>
            <pc:docMk/>
            <pc:sldMk cId="2043109871" sldId="259"/>
            <ac:spMk id="28" creationId="{B6B2B467-D1F7-F9CA-15AC-6487669DA5BB}"/>
          </ac:spMkLst>
        </pc:spChg>
        <pc:spChg chg="mod">
          <ac:chgData name="Khoi Ho" userId="221f17708cd4dd8b" providerId="LiveId" clId="{13535265-2EE4-4964-B272-E3741EA658A5}" dt="2025-09-03T03:29:47.024" v="103"/>
          <ac:spMkLst>
            <pc:docMk/>
            <pc:sldMk cId="2043109871" sldId="259"/>
            <ac:spMk id="30" creationId="{070F1A99-6248-6351-1BEB-0B4D7418C54D}"/>
          </ac:spMkLst>
        </pc:spChg>
        <pc:spChg chg="add mod">
          <ac:chgData name="Khoi Ho" userId="221f17708cd4dd8b" providerId="LiveId" clId="{13535265-2EE4-4964-B272-E3741EA658A5}" dt="2025-09-03T03:32:58.431" v="125" actId="14100"/>
          <ac:spMkLst>
            <pc:docMk/>
            <pc:sldMk cId="2043109871" sldId="259"/>
            <ac:spMk id="35" creationId="{93BA653E-FED2-7273-6C88-3EAE9E9F93FC}"/>
          </ac:spMkLst>
        </pc:spChg>
        <pc:spChg chg="add mod">
          <ac:chgData name="Khoi Ho" userId="221f17708cd4dd8b" providerId="LiveId" clId="{13535265-2EE4-4964-B272-E3741EA658A5}" dt="2025-09-03T03:33:41.086" v="133"/>
          <ac:spMkLst>
            <pc:docMk/>
            <pc:sldMk cId="2043109871" sldId="259"/>
            <ac:spMk id="38" creationId="{D6C5DB3B-263D-B276-5848-1D323D0EF4F8}"/>
          </ac:spMkLst>
        </pc:spChg>
        <pc:spChg chg="mod">
          <ac:chgData name="Khoi Ho" userId="221f17708cd4dd8b" providerId="LiveId" clId="{13535265-2EE4-4964-B272-E3741EA658A5}" dt="2025-09-03T03:20:38.679" v="26" actId="1076"/>
          <ac:spMkLst>
            <pc:docMk/>
            <pc:sldMk cId="2043109871" sldId="259"/>
            <ac:spMk id="46" creationId="{D5C2B553-A887-945C-C2E4-7437AE1D6E02}"/>
          </ac:spMkLst>
        </pc:spChg>
        <pc:spChg chg="mod">
          <ac:chgData name="Khoi Ho" userId="221f17708cd4dd8b" providerId="LiveId" clId="{13535265-2EE4-4964-B272-E3741EA658A5}" dt="2025-09-03T03:38:10.995" v="211" actId="1076"/>
          <ac:spMkLst>
            <pc:docMk/>
            <pc:sldMk cId="2043109871" sldId="259"/>
            <ac:spMk id="47" creationId="{A48049E3-4873-536D-E2ED-BCCDFBDE9236}"/>
          </ac:spMkLst>
        </pc:spChg>
        <pc:spChg chg="mod">
          <ac:chgData name="Khoi Ho" userId="221f17708cd4dd8b" providerId="LiveId" clId="{13535265-2EE4-4964-B272-E3741EA658A5}" dt="2025-09-03T03:37:18.507" v="200" actId="2711"/>
          <ac:spMkLst>
            <pc:docMk/>
            <pc:sldMk cId="2043109871" sldId="259"/>
            <ac:spMk id="48" creationId="{B4AD6AF6-8D31-C14D-94F7-B9BA4FBDF513}"/>
          </ac:spMkLst>
        </pc:spChg>
        <pc:spChg chg="mod">
          <ac:chgData name="Khoi Ho" userId="221f17708cd4dd8b" providerId="LiveId" clId="{13535265-2EE4-4964-B272-E3741EA658A5}" dt="2025-09-03T03:38:23.172" v="213" actId="1076"/>
          <ac:spMkLst>
            <pc:docMk/>
            <pc:sldMk cId="2043109871" sldId="259"/>
            <ac:spMk id="49" creationId="{25FA2071-585A-B13B-034F-481AC59893B8}"/>
          </ac:spMkLst>
        </pc:spChg>
        <pc:spChg chg="del mod">
          <ac:chgData name="Khoi Ho" userId="221f17708cd4dd8b" providerId="LiveId" clId="{13535265-2EE4-4964-B272-E3741EA658A5}" dt="2025-09-03T03:36:58.112" v="195"/>
          <ac:spMkLst>
            <pc:docMk/>
            <pc:sldMk cId="2043109871" sldId="259"/>
            <ac:spMk id="59" creationId="{FFF4E8E7-AC6D-F1B1-E795-3C7F8B96622C}"/>
          </ac:spMkLst>
        </pc:spChg>
        <pc:spChg chg="del mod">
          <ac:chgData name="Khoi Ho" userId="221f17708cd4dd8b" providerId="LiveId" clId="{13535265-2EE4-4964-B272-E3741EA658A5}" dt="2025-09-03T03:36:58.118" v="197"/>
          <ac:spMkLst>
            <pc:docMk/>
            <pc:sldMk cId="2043109871" sldId="259"/>
            <ac:spMk id="60" creationId="{2487BAC2-3E13-88DE-D56B-68F89F951963}"/>
          </ac:spMkLst>
        </pc:spChg>
        <pc:spChg chg="mod">
          <ac:chgData name="Khoi Ho" userId="221f17708cd4dd8b" providerId="LiveId" clId="{13535265-2EE4-4964-B272-E3741EA658A5}" dt="2025-09-03T03:38:18.371" v="212" actId="1076"/>
          <ac:spMkLst>
            <pc:docMk/>
            <pc:sldMk cId="2043109871" sldId="259"/>
            <ac:spMk id="61" creationId="{E52D2749-2FC0-2CB0-067F-BE83E8057A6C}"/>
          </ac:spMkLst>
        </pc:spChg>
        <pc:spChg chg="mod">
          <ac:chgData name="Khoi Ho" userId="221f17708cd4dd8b" providerId="LiveId" clId="{13535265-2EE4-4964-B272-E3741EA658A5}" dt="2025-09-03T03:36:25.729" v="186" actId="1076"/>
          <ac:spMkLst>
            <pc:docMk/>
            <pc:sldMk cId="2043109871" sldId="259"/>
            <ac:spMk id="62" creationId="{A1547013-80F6-A53A-8B84-A245433A204D}"/>
          </ac:spMkLst>
        </pc:spChg>
        <pc:spChg chg="mod">
          <ac:chgData name="Khoi Ho" userId="221f17708cd4dd8b" providerId="LiveId" clId="{13535265-2EE4-4964-B272-E3741EA658A5}" dt="2025-09-03T03:20:11.540" v="22" actId="1076"/>
          <ac:spMkLst>
            <pc:docMk/>
            <pc:sldMk cId="2043109871" sldId="259"/>
            <ac:spMk id="63" creationId="{74BD3DB4-AEB5-EA47-010E-C67A26B9E0D6}"/>
          </ac:spMkLst>
        </pc:spChg>
        <pc:spChg chg="mod">
          <ac:chgData name="Khoi Ho" userId="221f17708cd4dd8b" providerId="LiveId" clId="{13535265-2EE4-4964-B272-E3741EA658A5}" dt="2025-09-03T03:38:34.168" v="217" actId="404"/>
          <ac:spMkLst>
            <pc:docMk/>
            <pc:sldMk cId="2043109871" sldId="259"/>
            <ac:spMk id="129" creationId="{3BD5D44C-FBA9-457A-E991-79380821D9C8}"/>
          </ac:spMkLst>
        </pc:spChg>
        <pc:spChg chg="mod">
          <ac:chgData name="Khoi Ho" userId="221f17708cd4dd8b" providerId="LiveId" clId="{13535265-2EE4-4964-B272-E3741EA658A5}" dt="2025-09-03T03:37:24.901" v="201" actId="404"/>
          <ac:spMkLst>
            <pc:docMk/>
            <pc:sldMk cId="2043109871" sldId="259"/>
            <ac:spMk id="130" creationId="{495B0F79-6860-E539-7650-06585AF39E90}"/>
          </ac:spMkLst>
        </pc:spChg>
        <pc:spChg chg="mod">
          <ac:chgData name="Khoi Ho" userId="221f17708cd4dd8b" providerId="LiveId" clId="{13535265-2EE4-4964-B272-E3741EA658A5}" dt="2025-09-03T03:37:24.901" v="201" actId="404"/>
          <ac:spMkLst>
            <pc:docMk/>
            <pc:sldMk cId="2043109871" sldId="259"/>
            <ac:spMk id="131" creationId="{C4286B83-EDF0-DE63-FCDE-0F24AB903471}"/>
          </ac:spMkLst>
        </pc:spChg>
        <pc:spChg chg="mod">
          <ac:chgData name="Khoi Ho" userId="221f17708cd4dd8b" providerId="LiveId" clId="{13535265-2EE4-4964-B272-E3741EA658A5}" dt="2025-09-03T03:37:24.901" v="201" actId="404"/>
          <ac:spMkLst>
            <pc:docMk/>
            <pc:sldMk cId="2043109871" sldId="259"/>
            <ac:spMk id="132" creationId="{43137AD1-4CFE-E960-CDA7-9B2F68D482B2}"/>
          </ac:spMkLst>
        </pc:spChg>
        <pc:spChg chg="mod">
          <ac:chgData name="Khoi Ho" userId="221f17708cd4dd8b" providerId="LiveId" clId="{13535265-2EE4-4964-B272-E3741EA658A5}" dt="2025-09-03T03:37:24.901" v="201" actId="404"/>
          <ac:spMkLst>
            <pc:docMk/>
            <pc:sldMk cId="2043109871" sldId="259"/>
            <ac:spMk id="133" creationId="{73434306-8FBB-7E54-C2B2-0A7448336D66}"/>
          </ac:spMkLst>
        </pc:spChg>
        <pc:spChg chg="mod">
          <ac:chgData name="Khoi Ho" userId="221f17708cd4dd8b" providerId="LiveId" clId="{13535265-2EE4-4964-B272-E3741EA658A5}" dt="2025-09-03T03:30:10.164" v="108" actId="1076"/>
          <ac:spMkLst>
            <pc:docMk/>
            <pc:sldMk cId="2043109871" sldId="259"/>
            <ac:spMk id="166" creationId="{AACCC8AD-CFF4-4596-98B6-88E69A47748C}"/>
          </ac:spMkLst>
        </pc:spChg>
        <pc:spChg chg="mod">
          <ac:chgData name="Khoi Ho" userId="221f17708cd4dd8b" providerId="LiveId" clId="{13535265-2EE4-4964-B272-E3741EA658A5}" dt="2025-09-03T03:30:10.164" v="108" actId="1076"/>
          <ac:spMkLst>
            <pc:docMk/>
            <pc:sldMk cId="2043109871" sldId="259"/>
            <ac:spMk id="168" creationId="{57300A40-4641-4F56-9EA7-3AAF7140D62D}"/>
          </ac:spMkLst>
        </pc:spChg>
        <pc:spChg chg="mod">
          <ac:chgData name="Khoi Ho" userId="221f17708cd4dd8b" providerId="LiveId" clId="{13535265-2EE4-4964-B272-E3741EA658A5}" dt="2025-09-03T03:35:25.896" v="162" actId="14100"/>
          <ac:spMkLst>
            <pc:docMk/>
            <pc:sldMk cId="2043109871" sldId="259"/>
            <ac:spMk id="169" creationId="{A7F5723E-E79B-4CF5-B406-1C2153A444EA}"/>
          </ac:spMkLst>
        </pc:spChg>
        <pc:spChg chg="mod">
          <ac:chgData name="Khoi Ho" userId="221f17708cd4dd8b" providerId="LiveId" clId="{13535265-2EE4-4964-B272-E3741EA658A5}" dt="2025-09-03T03:38:04.982" v="209" actId="1076"/>
          <ac:spMkLst>
            <pc:docMk/>
            <pc:sldMk cId="2043109871" sldId="259"/>
            <ac:spMk id="170" creationId="{667CD66A-DDB2-4FD3-AC6D-1FA8AA225E49}"/>
          </ac:spMkLst>
        </pc:spChg>
        <pc:spChg chg="mod">
          <ac:chgData name="Khoi Ho" userId="221f17708cd4dd8b" providerId="LiveId" clId="{13535265-2EE4-4964-B272-E3741EA658A5}" dt="2025-09-03T03:43:04.312" v="254" actId="1076"/>
          <ac:spMkLst>
            <pc:docMk/>
            <pc:sldMk cId="2043109871" sldId="259"/>
            <ac:spMk id="181" creationId="{D8665920-1981-42E8-B4BC-F9F0D3073D31}"/>
          </ac:spMkLst>
        </pc:spChg>
        <pc:spChg chg="mod">
          <ac:chgData name="Khoi Ho" userId="221f17708cd4dd8b" providerId="LiveId" clId="{13535265-2EE4-4964-B272-E3741EA658A5}" dt="2025-09-03T03:35:39.829" v="165" actId="14100"/>
          <ac:spMkLst>
            <pc:docMk/>
            <pc:sldMk cId="2043109871" sldId="259"/>
            <ac:spMk id="183" creationId="{62515800-9D01-429E-BFA6-859F7CA2DE1E}"/>
          </ac:spMkLst>
        </pc:spChg>
        <pc:spChg chg="mod">
          <ac:chgData name="Khoi Ho" userId="221f17708cd4dd8b" providerId="LiveId" clId="{13535265-2EE4-4964-B272-E3741EA658A5}" dt="2025-09-03T03:39:05.795" v="221" actId="12788"/>
          <ac:spMkLst>
            <pc:docMk/>
            <pc:sldMk cId="2043109871" sldId="259"/>
            <ac:spMk id="201" creationId="{D59CBC43-6079-4BCE-AF17-C3B79BFA3DFF}"/>
          </ac:spMkLst>
        </pc:spChg>
        <pc:spChg chg="mod">
          <ac:chgData name="Khoi Ho" userId="221f17708cd4dd8b" providerId="LiveId" clId="{13535265-2EE4-4964-B272-E3741EA658A5}" dt="2025-09-03T03:39:35.996" v="227" actId="14100"/>
          <ac:spMkLst>
            <pc:docMk/>
            <pc:sldMk cId="2043109871" sldId="259"/>
            <ac:spMk id="202" creationId="{2BE340A3-2475-4718-81DF-84E2D082D900}"/>
          </ac:spMkLst>
        </pc:spChg>
        <pc:spChg chg="mod">
          <ac:chgData name="Khoi Ho" userId="221f17708cd4dd8b" providerId="LiveId" clId="{13535265-2EE4-4964-B272-E3741EA658A5}" dt="2025-09-03T03:44:01.348" v="265" actId="1076"/>
          <ac:spMkLst>
            <pc:docMk/>
            <pc:sldMk cId="2043109871" sldId="259"/>
            <ac:spMk id="205" creationId="{D96410CF-2614-4075-B19F-17434F8733D2}"/>
          </ac:spMkLst>
        </pc:spChg>
        <pc:spChg chg="mod">
          <ac:chgData name="Khoi Ho" userId="221f17708cd4dd8b" providerId="LiveId" clId="{13535265-2EE4-4964-B272-E3741EA658A5}" dt="2025-09-03T03:44:01.348" v="265" actId="1076"/>
          <ac:spMkLst>
            <pc:docMk/>
            <pc:sldMk cId="2043109871" sldId="259"/>
            <ac:spMk id="207" creationId="{A490E6EA-5262-4BD8-BCB2-F3F082A39CD5}"/>
          </ac:spMkLst>
        </pc:spChg>
        <pc:spChg chg="mod">
          <ac:chgData name="Khoi Ho" userId="221f17708cd4dd8b" providerId="LiveId" clId="{13535265-2EE4-4964-B272-E3741EA658A5}" dt="2025-09-03T03:44:01.348" v="265" actId="1076"/>
          <ac:spMkLst>
            <pc:docMk/>
            <pc:sldMk cId="2043109871" sldId="259"/>
            <ac:spMk id="211" creationId="{1A553D53-8C46-4E04-8261-C49344565752}"/>
          </ac:spMkLst>
        </pc:spChg>
        <pc:spChg chg="mod">
          <ac:chgData name="Khoi Ho" userId="221f17708cd4dd8b" providerId="LiveId" clId="{13535265-2EE4-4964-B272-E3741EA658A5}" dt="2025-09-03T03:44:01.348" v="265" actId="1076"/>
          <ac:spMkLst>
            <pc:docMk/>
            <pc:sldMk cId="2043109871" sldId="259"/>
            <ac:spMk id="217" creationId="{6ED22A46-7768-40C3-B334-D1CA01158385}"/>
          </ac:spMkLst>
        </pc:spChg>
        <pc:spChg chg="mod">
          <ac:chgData name="Khoi Ho" userId="221f17708cd4dd8b" providerId="LiveId" clId="{13535265-2EE4-4964-B272-E3741EA658A5}" dt="2025-09-03T03:44:01.348" v="265" actId="1076"/>
          <ac:spMkLst>
            <pc:docMk/>
            <pc:sldMk cId="2043109871" sldId="259"/>
            <ac:spMk id="218" creationId="{5AAA0D87-501A-4F39-9970-A94FDC3A2163}"/>
          </ac:spMkLst>
        </pc:spChg>
        <pc:spChg chg="mod">
          <ac:chgData name="Khoi Ho" userId="221f17708cd4dd8b" providerId="LiveId" clId="{13535265-2EE4-4964-B272-E3741EA658A5}" dt="2025-09-03T03:44:01.348" v="265" actId="1076"/>
          <ac:spMkLst>
            <pc:docMk/>
            <pc:sldMk cId="2043109871" sldId="259"/>
            <ac:spMk id="222" creationId="{425ED730-6140-4B51-A86F-EB3A7BE13E81}"/>
          </ac:spMkLst>
        </pc:spChg>
        <pc:spChg chg="mod">
          <ac:chgData name="Khoi Ho" userId="221f17708cd4dd8b" providerId="LiveId" clId="{13535265-2EE4-4964-B272-E3741EA658A5}" dt="2025-09-03T03:44:01.348" v="265" actId="1076"/>
          <ac:spMkLst>
            <pc:docMk/>
            <pc:sldMk cId="2043109871" sldId="259"/>
            <ac:spMk id="223" creationId="{6EE95BA1-24B4-49E9-836F-DE22F5DEF2AE}"/>
          </ac:spMkLst>
        </pc:spChg>
        <pc:spChg chg="mod">
          <ac:chgData name="Khoi Ho" userId="221f17708cd4dd8b" providerId="LiveId" clId="{13535265-2EE4-4964-B272-E3741EA658A5}" dt="2025-09-03T03:43:20.690" v="258" actId="14100"/>
          <ac:spMkLst>
            <pc:docMk/>
            <pc:sldMk cId="2043109871" sldId="259"/>
            <ac:spMk id="225" creationId="{A0AA7A11-0766-4AE8-BC8C-AF5677E6C9A1}"/>
          </ac:spMkLst>
        </pc:spChg>
        <pc:spChg chg="mod">
          <ac:chgData name="Khoi Ho" userId="221f17708cd4dd8b" providerId="LiveId" clId="{13535265-2EE4-4964-B272-E3741EA658A5}" dt="2025-09-03T03:45:11.522" v="284" actId="1076"/>
          <ac:spMkLst>
            <pc:docMk/>
            <pc:sldMk cId="2043109871" sldId="259"/>
            <ac:spMk id="227" creationId="{080D2926-1EB2-4D11-90CB-357815F4F49A}"/>
          </ac:spMkLst>
        </pc:spChg>
        <pc:spChg chg="mod">
          <ac:chgData name="Khoi Ho" userId="221f17708cd4dd8b" providerId="LiveId" clId="{13535265-2EE4-4964-B272-E3741EA658A5}" dt="2025-09-03T03:45:02.396" v="283" actId="1076"/>
          <ac:spMkLst>
            <pc:docMk/>
            <pc:sldMk cId="2043109871" sldId="259"/>
            <ac:spMk id="229" creationId="{2AAEFCF4-2F64-44B3-B304-8C85DE0BF2BD}"/>
          </ac:spMkLst>
        </pc:spChg>
        <pc:grpChg chg="add mod">
          <ac:chgData name="Khoi Ho" userId="221f17708cd4dd8b" providerId="LiveId" clId="{13535265-2EE4-4964-B272-E3741EA658A5}" dt="2025-09-03T03:33:59.110" v="136" actId="12789"/>
          <ac:grpSpMkLst>
            <pc:docMk/>
            <pc:sldMk cId="2043109871" sldId="259"/>
            <ac:grpSpMk id="26" creationId="{E5EFE126-799F-49CF-64DB-BDE197BB7826}"/>
          </ac:grpSpMkLst>
        </pc:grpChg>
        <pc:grpChg chg="add del mod">
          <ac:chgData name="Khoi Ho" userId="221f17708cd4dd8b" providerId="LiveId" clId="{13535265-2EE4-4964-B272-E3741EA658A5}" dt="2025-09-03T03:31:47.151" v="113" actId="478"/>
          <ac:grpSpMkLst>
            <pc:docMk/>
            <pc:sldMk cId="2043109871" sldId="259"/>
            <ac:grpSpMk id="29" creationId="{1347DE8F-DDBD-F3D8-9438-FCC5ED421597}"/>
          </ac:grpSpMkLst>
        </pc:grpChg>
        <pc:graphicFrameChg chg="mod">
          <ac:chgData name="Khoi Ho" userId="221f17708cd4dd8b" providerId="LiveId" clId="{13535265-2EE4-4964-B272-E3741EA658A5}" dt="2025-09-03T03:40:35.405" v="235" actId="2711"/>
          <ac:graphicFrameMkLst>
            <pc:docMk/>
            <pc:sldMk cId="2043109871" sldId="259"/>
            <ac:graphicFrameMk id="11" creationId="{C3B5C41A-39BA-B2DF-5B47-3ACC75B35A63}"/>
          </ac:graphicFrameMkLst>
        </pc:graphicFrameChg>
        <pc:graphicFrameChg chg="mod">
          <ac:chgData name="Khoi Ho" userId="221f17708cd4dd8b" providerId="LiveId" clId="{13535265-2EE4-4964-B272-E3741EA658A5}" dt="2025-09-03T03:40:41.457" v="236" actId="2711"/>
          <ac:graphicFrameMkLst>
            <pc:docMk/>
            <pc:sldMk cId="2043109871" sldId="259"/>
            <ac:graphicFrameMk id="12" creationId="{035C7E18-CCAF-6E46-8DF1-686649F0D94E}"/>
          </ac:graphicFrameMkLst>
        </pc:graphicFrameChg>
        <pc:graphicFrameChg chg="mod">
          <ac:chgData name="Khoi Ho" userId="221f17708cd4dd8b" providerId="LiveId" clId="{13535265-2EE4-4964-B272-E3741EA658A5}" dt="2025-09-03T03:41:59.478" v="247" actId="2711"/>
          <ac:graphicFrameMkLst>
            <pc:docMk/>
            <pc:sldMk cId="2043109871" sldId="259"/>
            <ac:graphicFrameMk id="13" creationId="{D79A20A2-3916-FB49-9D8D-3BF7631EE809}"/>
          </ac:graphicFrameMkLst>
        </pc:graphicFrameChg>
        <pc:graphicFrameChg chg="mod">
          <ac:chgData name="Khoi Ho" userId="221f17708cd4dd8b" providerId="LiveId" clId="{13535265-2EE4-4964-B272-E3741EA658A5}" dt="2025-09-03T03:42:25.531" v="251" actId="2711"/>
          <ac:graphicFrameMkLst>
            <pc:docMk/>
            <pc:sldMk cId="2043109871" sldId="259"/>
            <ac:graphicFrameMk id="14" creationId="{BDDABD15-E618-D34C-A2AB-6AEF6262B4E4}"/>
          </ac:graphicFrameMkLst>
        </pc:graphicFrameChg>
        <pc:graphicFrameChg chg="add del mod">
          <ac:chgData name="Khoi Ho" userId="221f17708cd4dd8b" providerId="LiveId" clId="{13535265-2EE4-4964-B272-E3741EA658A5}" dt="2025-09-03T03:40:50.543" v="237" actId="478"/>
          <ac:graphicFrameMkLst>
            <pc:docMk/>
            <pc:sldMk cId="2043109871" sldId="259"/>
            <ac:graphicFrameMk id="31" creationId="{3CD793DB-22F9-D67A-A50F-CA809641FACD}"/>
          </ac:graphicFrameMkLst>
        </pc:graphicFrameChg>
        <pc:graphicFrameChg chg="add del mod">
          <ac:chgData name="Khoi Ho" userId="221f17708cd4dd8b" providerId="LiveId" clId="{13535265-2EE4-4964-B272-E3741EA658A5}" dt="2025-09-03T03:32:02.173" v="118" actId="478"/>
          <ac:graphicFrameMkLst>
            <pc:docMk/>
            <pc:sldMk cId="2043109871" sldId="259"/>
            <ac:graphicFrameMk id="32" creationId="{7B80F3EE-E298-2954-E46D-5EBF079833DD}"/>
          </ac:graphicFrameMkLst>
        </pc:graphicFrameChg>
        <pc:graphicFrameChg chg="add del mod">
          <ac:chgData name="Khoi Ho" userId="221f17708cd4dd8b" providerId="LiveId" clId="{13535265-2EE4-4964-B272-E3741EA658A5}" dt="2025-09-03T03:32:18.012" v="120" actId="478"/>
          <ac:graphicFrameMkLst>
            <pc:docMk/>
            <pc:sldMk cId="2043109871" sldId="259"/>
            <ac:graphicFrameMk id="33" creationId="{5EEA78EC-55A0-08A5-EB94-29ABF44AABBA}"/>
          </ac:graphicFrameMkLst>
        </pc:graphicFrameChg>
        <pc:graphicFrameChg chg="add mod">
          <ac:chgData name="Khoi Ho" userId="221f17708cd4dd8b" providerId="LiveId" clId="{13535265-2EE4-4964-B272-E3741EA658A5}" dt="2025-09-03T03:32:30.454" v="122"/>
          <ac:graphicFrameMkLst>
            <pc:docMk/>
            <pc:sldMk cId="2043109871" sldId="259"/>
            <ac:graphicFrameMk id="34" creationId="{5B650B45-2AB1-5C83-C0FD-46960DEF24DA}"/>
          </ac:graphicFrameMkLst>
        </pc:graphicFrameChg>
        <pc:graphicFrameChg chg="del mod modGraphic">
          <ac:chgData name="Khoi Ho" userId="221f17708cd4dd8b" providerId="LiveId" clId="{13535265-2EE4-4964-B272-E3741EA658A5}" dt="2025-09-03T03:22:00.231" v="43" actId="478"/>
          <ac:graphicFrameMkLst>
            <pc:docMk/>
            <pc:sldMk cId="2043109871" sldId="259"/>
            <ac:graphicFrameMk id="128" creationId="{63B4CE7B-6AF6-9D8B-60BB-B0142F8FCC32}"/>
          </ac:graphicFrameMkLst>
        </pc:graphicFrameChg>
        <pc:picChg chg="add mod">
          <ac:chgData name="Khoi Ho" userId="221f17708cd4dd8b" providerId="LiveId" clId="{13535265-2EE4-4964-B272-E3741EA658A5}" dt="2025-09-03T03:22:16.611" v="45" actId="1076"/>
          <ac:picMkLst>
            <pc:docMk/>
            <pc:sldMk cId="2043109871" sldId="259"/>
            <ac:picMk id="7" creationId="{8FEE8D12-409B-AB09-2E73-226190E730B4}"/>
          </ac:picMkLst>
        </pc:picChg>
        <pc:picChg chg="add mod">
          <ac:chgData name="Khoi Ho" userId="221f17708cd4dd8b" providerId="LiveId" clId="{13535265-2EE4-4964-B272-E3741EA658A5}" dt="2025-09-03T03:33:59.110" v="136" actId="12789"/>
          <ac:picMkLst>
            <pc:docMk/>
            <pc:sldMk cId="2043109871" sldId="259"/>
            <ac:picMk id="37" creationId="{F1A5B539-3A30-FF4C-3DE4-A81308F7E404}"/>
          </ac:picMkLst>
        </pc:picChg>
        <pc:picChg chg="mod">
          <ac:chgData name="Khoi Ho" userId="221f17708cd4dd8b" providerId="LiveId" clId="{13535265-2EE4-4964-B272-E3741EA658A5}" dt="2025-09-03T03:19:49.598" v="18" actId="14100"/>
          <ac:picMkLst>
            <pc:docMk/>
            <pc:sldMk cId="2043109871" sldId="259"/>
            <ac:picMk id="160" creationId="{71117A1E-14E5-4E12-BF9C-7C8FAD7AE728}"/>
          </ac:picMkLst>
        </pc:picChg>
        <pc:picChg chg="mod">
          <ac:chgData name="Khoi Ho" userId="221f17708cd4dd8b" providerId="LiveId" clId="{13535265-2EE4-4964-B272-E3741EA658A5}" dt="2025-09-03T03:34:45.216" v="148" actId="1076"/>
          <ac:picMkLst>
            <pc:docMk/>
            <pc:sldMk cId="2043109871" sldId="259"/>
            <ac:picMk id="163" creationId="{27D1EFDD-D989-4952-AE99-5906AF0C5028}"/>
          </ac:picMkLst>
        </pc:picChg>
        <pc:picChg chg="mod">
          <ac:chgData name="Khoi Ho" userId="221f17708cd4dd8b" providerId="LiveId" clId="{13535265-2EE4-4964-B272-E3741EA658A5}" dt="2025-09-03T03:45:25.107" v="285" actId="14100"/>
          <ac:picMkLst>
            <pc:docMk/>
            <pc:sldMk cId="2043109871" sldId="259"/>
            <ac:picMk id="165" creationId="{4B54070A-5D2A-45B5-A761-5C30C36CE4A6}"/>
          </ac:picMkLst>
        </pc:picChg>
        <pc:cxnChg chg="mod">
          <ac:chgData name="Khoi Ho" userId="221f17708cd4dd8b" providerId="LiveId" clId="{13535265-2EE4-4964-B272-E3741EA658A5}" dt="2025-09-03T03:37:14.423" v="199" actId="255"/>
          <ac:cxnSpMkLst>
            <pc:docMk/>
            <pc:sldMk cId="2043109871" sldId="259"/>
            <ac:cxnSpMk id="134" creationId="{133E6AB6-BF72-B35F-D387-3B2D2AE11842}"/>
          </ac:cxnSpMkLst>
        </pc:cxnChg>
        <pc:cxnChg chg="mod">
          <ac:chgData name="Khoi Ho" userId="221f17708cd4dd8b" providerId="LiveId" clId="{13535265-2EE4-4964-B272-E3741EA658A5}" dt="2025-09-03T03:37:14.423" v="199" actId="255"/>
          <ac:cxnSpMkLst>
            <pc:docMk/>
            <pc:sldMk cId="2043109871" sldId="259"/>
            <ac:cxnSpMk id="135" creationId="{5DA10BBC-BBA5-457E-6A4B-4DC439478378}"/>
          </ac:cxnSpMkLst>
        </pc:cxnChg>
        <pc:cxnChg chg="mod">
          <ac:chgData name="Khoi Ho" userId="221f17708cd4dd8b" providerId="LiveId" clId="{13535265-2EE4-4964-B272-E3741EA658A5}" dt="2025-09-03T03:37:14.423" v="199" actId="255"/>
          <ac:cxnSpMkLst>
            <pc:docMk/>
            <pc:sldMk cId="2043109871" sldId="259"/>
            <ac:cxnSpMk id="136" creationId="{ADF49F84-F79E-B6CE-7631-37F28ACF088E}"/>
          </ac:cxnSpMkLst>
        </pc:cxnChg>
        <pc:cxnChg chg="mod">
          <ac:chgData name="Khoi Ho" userId="221f17708cd4dd8b" providerId="LiveId" clId="{13535265-2EE4-4964-B272-E3741EA658A5}" dt="2025-09-03T03:37:14.423" v="199" actId="255"/>
          <ac:cxnSpMkLst>
            <pc:docMk/>
            <pc:sldMk cId="2043109871" sldId="259"/>
            <ac:cxnSpMk id="137" creationId="{8D321AFC-FF74-54C9-2402-952B2BDE40EB}"/>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lamtrungnghia\Desktop\excel&#128202;\Extender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lamtrungnghia\Desktop\excel&#128202;\Extender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lamtrungnghia\Desktop\excel&#128202;\Extender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lamtrungnghia\Desktop\excel&#128202;\Extender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76377952755904"/>
          <c:y val="5.6458151064450277E-2"/>
          <c:w val="0.81868066491688529"/>
          <c:h val="0.78962525517643611"/>
        </c:manualLayout>
      </c:layout>
      <c:barChart>
        <c:barDir val="col"/>
        <c:grouping val="clustered"/>
        <c:varyColors val="0"/>
        <c:ser>
          <c:idx val="0"/>
          <c:order val="0"/>
          <c:tx>
            <c:strRef>
              <c:f>Sheet1!$A$2</c:f>
              <c:strCache>
                <c:ptCount val="1"/>
                <c:pt idx="0">
                  <c:v>Modena</c:v>
                </c:pt>
              </c:strCache>
            </c:strRef>
          </c:tx>
          <c:spPr>
            <a:solidFill>
              <a:schemeClr val="accent2"/>
            </a:solidFill>
            <a:ln>
              <a:noFill/>
            </a:ln>
            <a:effectLst/>
          </c:spPr>
          <c:invertIfNegative val="0"/>
          <c:errBars>
            <c:errBarType val="both"/>
            <c:errValType val="cust"/>
            <c:noEndCap val="0"/>
            <c:plus>
              <c:numRef>
                <c:f>Sheet1!$B$5:$D$5</c:f>
                <c:numCache>
                  <c:formatCode>General</c:formatCode>
                  <c:ptCount val="3"/>
                  <c:pt idx="0">
                    <c:v>3</c:v>
                  </c:pt>
                  <c:pt idx="1">
                    <c:v>6</c:v>
                  </c:pt>
                  <c:pt idx="2">
                    <c:v>6</c:v>
                  </c:pt>
                </c:numCache>
              </c:numRef>
            </c:plus>
            <c:minus>
              <c:numRef>
                <c:f>Sheet1!$B$5:$D$5</c:f>
                <c:numCache>
                  <c:formatCode>General</c:formatCode>
                  <c:ptCount val="3"/>
                  <c:pt idx="0">
                    <c:v>3</c:v>
                  </c:pt>
                  <c:pt idx="1">
                    <c:v>6</c:v>
                  </c:pt>
                  <c:pt idx="2">
                    <c:v>6</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Sheet1!$B$2:$D$2</c:f>
              <c:numCache>
                <c:formatCode>0</c:formatCode>
                <c:ptCount val="3"/>
                <c:pt idx="0">
                  <c:v>77</c:v>
                </c:pt>
                <c:pt idx="1">
                  <c:v>57.999999999999993</c:v>
                </c:pt>
                <c:pt idx="2">
                  <c:v>23</c:v>
                </c:pt>
              </c:numCache>
            </c:numRef>
          </c:val>
          <c:extLst>
            <c:ext xmlns:c16="http://schemas.microsoft.com/office/drawing/2014/chart" uri="{C3380CC4-5D6E-409C-BE32-E72D297353CC}">
              <c16:uniqueId val="{00000000-DC2E-C24E-A7F4-32A5B3B18181}"/>
            </c:ext>
          </c:extLst>
        </c:ser>
        <c:ser>
          <c:idx val="1"/>
          <c:order val="1"/>
          <c:tx>
            <c:strRef>
              <c:f>Sheet1!$A$3</c:f>
              <c:strCache>
                <c:ptCount val="1"/>
                <c:pt idx="0">
                  <c:v>BTS</c:v>
                </c:pt>
              </c:strCache>
            </c:strRef>
          </c:tx>
          <c:spPr>
            <a:solidFill>
              <a:schemeClr val="accent3"/>
            </a:solidFill>
            <a:ln>
              <a:noFill/>
            </a:ln>
            <a:effectLst/>
          </c:spPr>
          <c:invertIfNegative val="0"/>
          <c:errBars>
            <c:errBarType val="both"/>
            <c:errValType val="cust"/>
            <c:noEndCap val="0"/>
            <c:plus>
              <c:numRef>
                <c:f>Sheet1!$B$6:$D$6</c:f>
                <c:numCache>
                  <c:formatCode>General</c:formatCode>
                  <c:ptCount val="3"/>
                  <c:pt idx="0">
                    <c:v>6</c:v>
                  </c:pt>
                  <c:pt idx="1">
                    <c:v>9</c:v>
                  </c:pt>
                  <c:pt idx="2">
                    <c:v>3</c:v>
                  </c:pt>
                </c:numCache>
              </c:numRef>
            </c:plus>
            <c:minus>
              <c:numRef>
                <c:f>Sheet1!$B$6:$D$6</c:f>
                <c:numCache>
                  <c:formatCode>General</c:formatCode>
                  <c:ptCount val="3"/>
                  <c:pt idx="0">
                    <c:v>6</c:v>
                  </c:pt>
                  <c:pt idx="1">
                    <c:v>9</c:v>
                  </c:pt>
                  <c:pt idx="2">
                    <c:v>3</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Sheet1!$B$3:$D$3</c:f>
              <c:numCache>
                <c:formatCode>0</c:formatCode>
                <c:ptCount val="3"/>
                <c:pt idx="0">
                  <c:v>68</c:v>
                </c:pt>
                <c:pt idx="1">
                  <c:v>36</c:v>
                </c:pt>
                <c:pt idx="2">
                  <c:v>10</c:v>
                </c:pt>
              </c:numCache>
            </c:numRef>
          </c:val>
          <c:extLst>
            <c:ext xmlns:c16="http://schemas.microsoft.com/office/drawing/2014/chart" uri="{C3380CC4-5D6E-409C-BE32-E72D297353CC}">
              <c16:uniqueId val="{00000001-DC2E-C24E-A7F4-32A5B3B18181}"/>
            </c:ext>
          </c:extLst>
        </c:ser>
        <c:ser>
          <c:idx val="2"/>
          <c:order val="2"/>
          <c:tx>
            <c:strRef>
              <c:f>Sheet1!$A$4</c:f>
              <c:strCache>
                <c:ptCount val="1"/>
                <c:pt idx="0">
                  <c:v>Kiev</c:v>
                </c:pt>
              </c:strCache>
            </c:strRef>
          </c:tx>
          <c:spPr>
            <a:solidFill>
              <a:schemeClr val="tx2"/>
            </a:solidFill>
            <a:ln>
              <a:noFill/>
            </a:ln>
            <a:effectLst/>
          </c:spPr>
          <c:invertIfNegative val="0"/>
          <c:errBars>
            <c:errBarType val="both"/>
            <c:errValType val="cust"/>
            <c:noEndCap val="0"/>
            <c:plus>
              <c:numRef>
                <c:f>Sheet1!$B$7:$D$7</c:f>
                <c:numCache>
                  <c:formatCode>General</c:formatCode>
                  <c:ptCount val="3"/>
                  <c:pt idx="0">
                    <c:v>4</c:v>
                  </c:pt>
                  <c:pt idx="1">
                    <c:v>8</c:v>
                  </c:pt>
                  <c:pt idx="2">
                    <c:v>3</c:v>
                  </c:pt>
                </c:numCache>
              </c:numRef>
            </c:plus>
            <c:minus>
              <c:numRef>
                <c:f>Sheet1!$B$7:$D$7</c:f>
                <c:numCache>
                  <c:formatCode>General</c:formatCode>
                  <c:ptCount val="3"/>
                  <c:pt idx="0">
                    <c:v>4</c:v>
                  </c:pt>
                  <c:pt idx="1">
                    <c:v>8</c:v>
                  </c:pt>
                  <c:pt idx="2">
                    <c:v>3</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Sheet1!$B$4:$D$4</c:f>
              <c:numCache>
                <c:formatCode>0</c:formatCode>
                <c:ptCount val="3"/>
                <c:pt idx="0">
                  <c:v>68</c:v>
                </c:pt>
                <c:pt idx="1">
                  <c:v>36</c:v>
                </c:pt>
                <c:pt idx="2">
                  <c:v>15</c:v>
                </c:pt>
              </c:numCache>
            </c:numRef>
          </c:val>
          <c:extLst>
            <c:ext xmlns:c16="http://schemas.microsoft.com/office/drawing/2014/chart" uri="{C3380CC4-5D6E-409C-BE32-E72D297353CC}">
              <c16:uniqueId val="{00000002-DC2E-C24E-A7F4-32A5B3B18181}"/>
            </c:ext>
          </c:extLst>
        </c:ser>
        <c:dLbls>
          <c:showLegendKey val="0"/>
          <c:showVal val="0"/>
          <c:showCatName val="0"/>
          <c:showSerName val="0"/>
          <c:showPercent val="0"/>
          <c:showBubbleSize val="0"/>
        </c:dLbls>
        <c:gapWidth val="219"/>
        <c:overlap val="-27"/>
        <c:axId val="1846198368"/>
        <c:axId val="1846191216"/>
      </c:barChart>
      <c:catAx>
        <c:axId val="18461983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1216"/>
        <c:crosses val="autoZero"/>
        <c:auto val="1"/>
        <c:lblAlgn val="ctr"/>
        <c:lblOffset val="100"/>
        <c:noMultiLvlLbl val="0"/>
      </c:catAx>
      <c:valAx>
        <c:axId val="1846191216"/>
        <c:scaling>
          <c:orientation val="minMax"/>
          <c:max val="100"/>
        </c:scaling>
        <c:delete val="0"/>
        <c:axPos val="l"/>
        <c:title>
          <c:tx>
            <c:rich>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Percentage  of live semen (%)</a:t>
                </a:r>
              </a:p>
            </c:rich>
          </c:tx>
          <c:overlay val="0"/>
          <c:spPr>
            <a:noFill/>
            <a:ln>
              <a:noFill/>
            </a:ln>
            <a:effectLst/>
          </c:spPr>
          <c:txPr>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title>
        <c:numFmt formatCode="0"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8368"/>
        <c:crosses val="autoZero"/>
        <c:crossBetween val="between"/>
        <c:majorUnit val="50"/>
      </c:valAx>
      <c:spPr>
        <a:noFill/>
        <a:ln>
          <a:noFill/>
        </a:ln>
        <a:effectLst/>
      </c:spPr>
    </c:plotArea>
    <c:legend>
      <c:legendPos val="b"/>
      <c:layout>
        <c:manualLayout>
          <c:xMode val="edge"/>
          <c:yMode val="edge"/>
          <c:x val="0.37105030621172352"/>
          <c:y val="2.8378536016331293E-2"/>
          <c:w val="0.40434467314811828"/>
          <c:h val="9.0383858267716541E-2"/>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legend>
    <c:plotVisOnly val="1"/>
    <c:dispBlanksAs val="gap"/>
    <c:showDLblsOverMax val="0"/>
  </c:chart>
  <c:spPr>
    <a:noFill/>
    <a:ln>
      <a:noFill/>
    </a:ln>
    <a:effectLst/>
  </c:spPr>
  <c:txPr>
    <a:bodyPr/>
    <a:lstStyle/>
    <a:p>
      <a:pPr>
        <a:defRPr sz="3600">
          <a:solidFill>
            <a:schemeClr val="tx1"/>
          </a:solidFill>
          <a:latin typeface="Calibri" panose="020F0502020204030204" pitchFamily="34" charset="0"/>
          <a:cs typeface="Calibri" panose="020F0502020204030204" pitchFamily="34" charset="0"/>
        </a:defRPr>
      </a:pPr>
      <a:endParaRPr lang="en-V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03067736468595"/>
          <c:y val="0.11625094161958566"/>
          <c:w val="0.81868066491688529"/>
          <c:h val="0.78962525517643611"/>
        </c:manualLayout>
      </c:layout>
      <c:barChart>
        <c:barDir val="col"/>
        <c:grouping val="clustered"/>
        <c:varyColors val="0"/>
        <c:ser>
          <c:idx val="0"/>
          <c:order val="0"/>
          <c:tx>
            <c:strRef>
              <c:f>Sheet1!$A$10</c:f>
              <c:strCache>
                <c:ptCount val="1"/>
                <c:pt idx="0">
                  <c:v>Modena</c:v>
                </c:pt>
              </c:strCache>
            </c:strRef>
          </c:tx>
          <c:spPr>
            <a:solidFill>
              <a:schemeClr val="accent2"/>
            </a:solidFill>
            <a:ln>
              <a:noFill/>
            </a:ln>
            <a:effectLst/>
          </c:spPr>
          <c:invertIfNegative val="0"/>
          <c:errBars>
            <c:errBarType val="both"/>
            <c:errValType val="cust"/>
            <c:noEndCap val="0"/>
            <c:plus>
              <c:numRef>
                <c:f>Sheet1!$B$13:$D$13</c:f>
                <c:numCache>
                  <c:formatCode>General</c:formatCode>
                  <c:ptCount val="3"/>
                  <c:pt idx="0">
                    <c:v>5</c:v>
                  </c:pt>
                  <c:pt idx="1">
                    <c:v>6</c:v>
                  </c:pt>
                  <c:pt idx="2">
                    <c:v>4</c:v>
                  </c:pt>
                </c:numCache>
              </c:numRef>
            </c:plus>
            <c:minus>
              <c:numRef>
                <c:f>Sheet1!$B$13:$D$13</c:f>
                <c:numCache>
                  <c:formatCode>General</c:formatCode>
                  <c:ptCount val="3"/>
                  <c:pt idx="0">
                    <c:v>5</c:v>
                  </c:pt>
                  <c:pt idx="1">
                    <c:v>6</c:v>
                  </c:pt>
                  <c:pt idx="2">
                    <c:v>4</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Sheet1!$B$10:$D$10</c:f>
              <c:numCache>
                <c:formatCode>0</c:formatCode>
                <c:ptCount val="3"/>
                <c:pt idx="0">
                  <c:v>73</c:v>
                </c:pt>
                <c:pt idx="1">
                  <c:v>50</c:v>
                </c:pt>
                <c:pt idx="2">
                  <c:v>20</c:v>
                </c:pt>
              </c:numCache>
            </c:numRef>
          </c:val>
          <c:extLst>
            <c:ext xmlns:c16="http://schemas.microsoft.com/office/drawing/2014/chart" uri="{C3380CC4-5D6E-409C-BE32-E72D297353CC}">
              <c16:uniqueId val="{00000000-E852-2449-A1F3-3A7A4CDD75DE}"/>
            </c:ext>
          </c:extLst>
        </c:ser>
        <c:ser>
          <c:idx val="1"/>
          <c:order val="1"/>
          <c:tx>
            <c:strRef>
              <c:f>Sheet1!$A$11</c:f>
              <c:strCache>
                <c:ptCount val="1"/>
                <c:pt idx="0">
                  <c:v>BTS</c:v>
                </c:pt>
              </c:strCache>
            </c:strRef>
          </c:tx>
          <c:spPr>
            <a:solidFill>
              <a:schemeClr val="accent3"/>
            </a:solidFill>
            <a:ln>
              <a:noFill/>
            </a:ln>
            <a:effectLst/>
          </c:spPr>
          <c:invertIfNegative val="0"/>
          <c:errBars>
            <c:errBarType val="both"/>
            <c:errValType val="cust"/>
            <c:noEndCap val="0"/>
            <c:plus>
              <c:numRef>
                <c:f>Sheet1!$B$14:$D$14</c:f>
                <c:numCache>
                  <c:formatCode>General</c:formatCode>
                  <c:ptCount val="3"/>
                  <c:pt idx="0">
                    <c:v>0</c:v>
                  </c:pt>
                  <c:pt idx="1">
                    <c:v>4</c:v>
                  </c:pt>
                  <c:pt idx="2">
                    <c:v>2</c:v>
                  </c:pt>
                </c:numCache>
              </c:numRef>
            </c:plus>
            <c:minus>
              <c:numRef>
                <c:f>Sheet1!$B$14:$D$14</c:f>
                <c:numCache>
                  <c:formatCode>General</c:formatCode>
                  <c:ptCount val="3"/>
                  <c:pt idx="0">
                    <c:v>0</c:v>
                  </c:pt>
                  <c:pt idx="1">
                    <c:v>4</c:v>
                  </c:pt>
                  <c:pt idx="2">
                    <c:v>2</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Sheet1!$B$11:$D$11</c:f>
              <c:numCache>
                <c:formatCode>0</c:formatCode>
                <c:ptCount val="3"/>
                <c:pt idx="0">
                  <c:v>70</c:v>
                </c:pt>
                <c:pt idx="1">
                  <c:v>30</c:v>
                </c:pt>
                <c:pt idx="2">
                  <c:v>6</c:v>
                </c:pt>
              </c:numCache>
            </c:numRef>
          </c:val>
          <c:extLst>
            <c:ext xmlns:c16="http://schemas.microsoft.com/office/drawing/2014/chart" uri="{C3380CC4-5D6E-409C-BE32-E72D297353CC}">
              <c16:uniqueId val="{00000001-E852-2449-A1F3-3A7A4CDD75DE}"/>
            </c:ext>
          </c:extLst>
        </c:ser>
        <c:ser>
          <c:idx val="2"/>
          <c:order val="2"/>
          <c:tx>
            <c:strRef>
              <c:f>Sheet1!$A$12</c:f>
              <c:strCache>
                <c:ptCount val="1"/>
                <c:pt idx="0">
                  <c:v>Kiev</c:v>
                </c:pt>
              </c:strCache>
            </c:strRef>
          </c:tx>
          <c:spPr>
            <a:solidFill>
              <a:schemeClr val="tx2"/>
            </a:solidFill>
            <a:ln>
              <a:noFill/>
            </a:ln>
            <a:effectLst/>
          </c:spPr>
          <c:invertIfNegative val="0"/>
          <c:errBars>
            <c:errBarType val="both"/>
            <c:errValType val="cust"/>
            <c:noEndCap val="0"/>
            <c:plus>
              <c:numRef>
                <c:f>Sheet1!$B$15:$D$15</c:f>
                <c:numCache>
                  <c:formatCode>General</c:formatCode>
                  <c:ptCount val="3"/>
                  <c:pt idx="0">
                    <c:v>3</c:v>
                  </c:pt>
                  <c:pt idx="1">
                    <c:v>3</c:v>
                  </c:pt>
                  <c:pt idx="2">
                    <c:v>1</c:v>
                  </c:pt>
                </c:numCache>
              </c:numRef>
            </c:plus>
            <c:minus>
              <c:numRef>
                <c:f>Sheet1!$B$15:$D$15</c:f>
                <c:numCache>
                  <c:formatCode>General</c:formatCode>
                  <c:ptCount val="3"/>
                  <c:pt idx="0">
                    <c:v>3</c:v>
                  </c:pt>
                  <c:pt idx="1">
                    <c:v>3</c:v>
                  </c:pt>
                  <c:pt idx="2">
                    <c:v>1</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Sheet1!$B$12:$D$12</c:f>
              <c:numCache>
                <c:formatCode>0</c:formatCode>
                <c:ptCount val="3"/>
                <c:pt idx="0">
                  <c:v>57.999999999999993</c:v>
                </c:pt>
                <c:pt idx="1">
                  <c:v>25</c:v>
                </c:pt>
                <c:pt idx="2">
                  <c:v>9</c:v>
                </c:pt>
              </c:numCache>
            </c:numRef>
          </c:val>
          <c:extLst>
            <c:ext xmlns:c16="http://schemas.microsoft.com/office/drawing/2014/chart" uri="{C3380CC4-5D6E-409C-BE32-E72D297353CC}">
              <c16:uniqueId val="{00000002-E852-2449-A1F3-3A7A4CDD75DE}"/>
            </c:ext>
          </c:extLst>
        </c:ser>
        <c:dLbls>
          <c:showLegendKey val="0"/>
          <c:showVal val="0"/>
          <c:showCatName val="0"/>
          <c:showSerName val="0"/>
          <c:showPercent val="0"/>
          <c:showBubbleSize val="0"/>
        </c:dLbls>
        <c:gapWidth val="219"/>
        <c:overlap val="-27"/>
        <c:axId val="1846198368"/>
        <c:axId val="1846191216"/>
      </c:barChart>
      <c:catAx>
        <c:axId val="18461983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1216"/>
        <c:crosses val="autoZero"/>
        <c:auto val="1"/>
        <c:lblAlgn val="ctr"/>
        <c:lblOffset val="100"/>
        <c:noMultiLvlLbl val="0"/>
      </c:catAx>
      <c:valAx>
        <c:axId val="1846191216"/>
        <c:scaling>
          <c:orientation val="minMax"/>
          <c:max val="100"/>
        </c:scaling>
        <c:delete val="0"/>
        <c:axPos val="l"/>
        <c:title>
          <c:tx>
            <c:rich>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Motility (%)</a:t>
                </a:r>
              </a:p>
            </c:rich>
          </c:tx>
          <c:overlay val="0"/>
          <c:spPr>
            <a:noFill/>
            <a:ln>
              <a:noFill/>
            </a:ln>
            <a:effectLst/>
          </c:spPr>
          <c:txPr>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title>
        <c:numFmt formatCode="0"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8368"/>
        <c:crosses val="autoZero"/>
        <c:crossBetween val="between"/>
        <c:majorUnit val="50"/>
      </c:valAx>
      <c:spPr>
        <a:noFill/>
        <a:ln>
          <a:noFill/>
        </a:ln>
        <a:effectLst/>
      </c:spPr>
    </c:plotArea>
    <c:legend>
      <c:legendPos val="b"/>
      <c:layout>
        <c:manualLayout>
          <c:xMode val="edge"/>
          <c:yMode val="edge"/>
          <c:x val="0.36264286092574938"/>
          <c:y val="7.0233521657250469E-2"/>
          <c:w val="0.43207989090138754"/>
          <c:h val="9.0383858267716541E-2"/>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legend>
    <c:plotVisOnly val="1"/>
    <c:dispBlanksAs val="gap"/>
    <c:showDLblsOverMax val="0"/>
  </c:chart>
  <c:spPr>
    <a:noFill/>
    <a:ln>
      <a:noFill/>
    </a:ln>
    <a:effectLst/>
  </c:spPr>
  <c:txPr>
    <a:bodyPr/>
    <a:lstStyle/>
    <a:p>
      <a:pPr>
        <a:defRPr sz="3600">
          <a:solidFill>
            <a:schemeClr val="tx1"/>
          </a:solidFill>
          <a:latin typeface="Calibri" panose="020F0502020204030204" pitchFamily="34" charset="0"/>
          <a:cs typeface="Calibri" panose="020F0502020204030204" pitchFamily="34" charset="0"/>
        </a:defRPr>
      </a:pPr>
      <a:endParaRPr lang="en-V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76377952755904"/>
          <c:y val="5.6458151064450277E-2"/>
          <c:w val="0.81868066491688529"/>
          <c:h val="0.78962525517643611"/>
        </c:manualLayout>
      </c:layout>
      <c:barChart>
        <c:barDir val="col"/>
        <c:grouping val="clustered"/>
        <c:varyColors val="0"/>
        <c:ser>
          <c:idx val="0"/>
          <c:order val="0"/>
          <c:tx>
            <c:strRef>
              <c:f>Sheet1!$A$18</c:f>
              <c:strCache>
                <c:ptCount val="1"/>
                <c:pt idx="0">
                  <c:v>Modena</c:v>
                </c:pt>
              </c:strCache>
            </c:strRef>
          </c:tx>
          <c:spPr>
            <a:solidFill>
              <a:schemeClr val="accent2"/>
            </a:solidFill>
            <a:ln>
              <a:noFill/>
            </a:ln>
            <a:effectLst/>
          </c:spPr>
          <c:invertIfNegative val="0"/>
          <c:errBars>
            <c:errBarType val="both"/>
            <c:errValType val="cust"/>
            <c:noEndCap val="0"/>
            <c:plus>
              <c:numRef>
                <c:f>Sheet1!$B$21:$D$21</c:f>
                <c:numCache>
                  <c:formatCode>General</c:formatCode>
                  <c:ptCount val="3"/>
                  <c:pt idx="0">
                    <c:v>0.14000000000000001</c:v>
                  </c:pt>
                  <c:pt idx="1">
                    <c:v>0.04</c:v>
                  </c:pt>
                  <c:pt idx="2">
                    <c:v>0.08</c:v>
                  </c:pt>
                </c:numCache>
              </c:numRef>
            </c:plus>
            <c:minus>
              <c:numRef>
                <c:f>Sheet1!$B$21:$D$21</c:f>
                <c:numCache>
                  <c:formatCode>General</c:formatCode>
                  <c:ptCount val="3"/>
                  <c:pt idx="0">
                    <c:v>0.14000000000000001</c:v>
                  </c:pt>
                  <c:pt idx="1">
                    <c:v>0.04</c:v>
                  </c:pt>
                  <c:pt idx="2">
                    <c:v>0.08</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Sheet1!$B$18:$D$18</c:f>
              <c:numCache>
                <c:formatCode>0.00</c:formatCode>
                <c:ptCount val="3"/>
                <c:pt idx="0">
                  <c:v>7.62</c:v>
                </c:pt>
                <c:pt idx="1">
                  <c:v>7.87</c:v>
                </c:pt>
                <c:pt idx="2">
                  <c:v>7.87</c:v>
                </c:pt>
              </c:numCache>
            </c:numRef>
          </c:val>
          <c:extLst>
            <c:ext xmlns:c16="http://schemas.microsoft.com/office/drawing/2014/chart" uri="{C3380CC4-5D6E-409C-BE32-E72D297353CC}">
              <c16:uniqueId val="{00000000-EB90-8A42-9512-8DBBE7EE04AB}"/>
            </c:ext>
          </c:extLst>
        </c:ser>
        <c:ser>
          <c:idx val="1"/>
          <c:order val="1"/>
          <c:tx>
            <c:strRef>
              <c:f>Sheet1!$A$19</c:f>
              <c:strCache>
                <c:ptCount val="1"/>
                <c:pt idx="0">
                  <c:v>BTS</c:v>
                </c:pt>
              </c:strCache>
            </c:strRef>
          </c:tx>
          <c:spPr>
            <a:solidFill>
              <a:schemeClr val="accent3"/>
            </a:solidFill>
            <a:ln>
              <a:noFill/>
            </a:ln>
            <a:effectLst/>
          </c:spPr>
          <c:invertIfNegative val="0"/>
          <c:errBars>
            <c:errBarType val="both"/>
            <c:errValType val="cust"/>
            <c:noEndCap val="0"/>
            <c:plus>
              <c:numRef>
                <c:f>Sheet1!$B$22:$D$22</c:f>
                <c:numCache>
                  <c:formatCode>General</c:formatCode>
                  <c:ptCount val="3"/>
                  <c:pt idx="0">
                    <c:v>0.1</c:v>
                  </c:pt>
                  <c:pt idx="1">
                    <c:v>0.33</c:v>
                  </c:pt>
                  <c:pt idx="2">
                    <c:v>0.41</c:v>
                  </c:pt>
                </c:numCache>
              </c:numRef>
            </c:plus>
            <c:minus>
              <c:numRef>
                <c:f>Sheet1!$B$22:$D$22</c:f>
                <c:numCache>
                  <c:formatCode>General</c:formatCode>
                  <c:ptCount val="3"/>
                  <c:pt idx="0">
                    <c:v>0.1</c:v>
                  </c:pt>
                  <c:pt idx="1">
                    <c:v>0.33</c:v>
                  </c:pt>
                  <c:pt idx="2">
                    <c:v>0.41</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Sheet1!$B$19:$D$19</c:f>
              <c:numCache>
                <c:formatCode>0.00</c:formatCode>
                <c:ptCount val="3"/>
                <c:pt idx="0">
                  <c:v>7.81</c:v>
                </c:pt>
                <c:pt idx="1">
                  <c:v>7.4</c:v>
                </c:pt>
                <c:pt idx="2">
                  <c:v>6.8</c:v>
                </c:pt>
              </c:numCache>
            </c:numRef>
          </c:val>
          <c:extLst>
            <c:ext xmlns:c16="http://schemas.microsoft.com/office/drawing/2014/chart" uri="{C3380CC4-5D6E-409C-BE32-E72D297353CC}">
              <c16:uniqueId val="{00000001-EB90-8A42-9512-8DBBE7EE04AB}"/>
            </c:ext>
          </c:extLst>
        </c:ser>
        <c:ser>
          <c:idx val="2"/>
          <c:order val="2"/>
          <c:tx>
            <c:strRef>
              <c:f>Sheet1!$A$20</c:f>
              <c:strCache>
                <c:ptCount val="1"/>
                <c:pt idx="0">
                  <c:v>Kiev</c:v>
                </c:pt>
              </c:strCache>
            </c:strRef>
          </c:tx>
          <c:spPr>
            <a:solidFill>
              <a:schemeClr val="tx2"/>
            </a:solidFill>
            <a:ln>
              <a:noFill/>
            </a:ln>
            <a:effectLst/>
          </c:spPr>
          <c:invertIfNegative val="0"/>
          <c:errBars>
            <c:errBarType val="both"/>
            <c:errValType val="cust"/>
            <c:noEndCap val="0"/>
            <c:plus>
              <c:numRef>
                <c:f>Sheet1!$B$23:$D$23</c:f>
                <c:numCache>
                  <c:formatCode>General</c:formatCode>
                  <c:ptCount val="3"/>
                  <c:pt idx="0">
                    <c:v>0.08</c:v>
                  </c:pt>
                  <c:pt idx="1">
                    <c:v>0.09</c:v>
                  </c:pt>
                  <c:pt idx="2">
                    <c:v>0.23</c:v>
                  </c:pt>
                </c:numCache>
              </c:numRef>
            </c:plus>
            <c:minus>
              <c:numRef>
                <c:f>Sheet1!$B$23:$D$23</c:f>
                <c:numCache>
                  <c:formatCode>General</c:formatCode>
                  <c:ptCount val="3"/>
                  <c:pt idx="0">
                    <c:v>0.08</c:v>
                  </c:pt>
                  <c:pt idx="1">
                    <c:v>0.09</c:v>
                  </c:pt>
                  <c:pt idx="2">
                    <c:v>0.23</c:v>
                  </c:pt>
                </c:numCache>
              </c:numRef>
            </c:minus>
            <c:spPr>
              <a:noFill/>
              <a:ln w="9525" cap="flat" cmpd="sng" algn="ctr">
                <a:solidFill>
                  <a:schemeClr val="tx1">
                    <a:lumMod val="65000"/>
                    <a:lumOff val="35000"/>
                  </a:schemeClr>
                </a:solidFill>
                <a:round/>
              </a:ln>
              <a:effectLst/>
            </c:spPr>
          </c:errBars>
          <c:cat>
            <c:strRef>
              <c:f>Sheet1!$B$1:$D$1</c:f>
              <c:strCache>
                <c:ptCount val="3"/>
                <c:pt idx="0">
                  <c:v>72h</c:v>
                </c:pt>
                <c:pt idx="1">
                  <c:v>120h</c:v>
                </c:pt>
                <c:pt idx="2">
                  <c:v>144h</c:v>
                </c:pt>
              </c:strCache>
            </c:strRef>
          </c:cat>
          <c:val>
            <c:numRef>
              <c:f>Sheet1!$B$20:$D$20</c:f>
              <c:numCache>
                <c:formatCode>0.00</c:formatCode>
                <c:ptCount val="3"/>
                <c:pt idx="0">
                  <c:v>7.36</c:v>
                </c:pt>
                <c:pt idx="1">
                  <c:v>7.5</c:v>
                </c:pt>
                <c:pt idx="2">
                  <c:v>7.36</c:v>
                </c:pt>
              </c:numCache>
            </c:numRef>
          </c:val>
          <c:extLst>
            <c:ext xmlns:c16="http://schemas.microsoft.com/office/drawing/2014/chart" uri="{C3380CC4-5D6E-409C-BE32-E72D297353CC}">
              <c16:uniqueId val="{00000002-EB90-8A42-9512-8DBBE7EE04AB}"/>
            </c:ext>
          </c:extLst>
        </c:ser>
        <c:dLbls>
          <c:showLegendKey val="0"/>
          <c:showVal val="0"/>
          <c:showCatName val="0"/>
          <c:showSerName val="0"/>
          <c:showPercent val="0"/>
          <c:showBubbleSize val="0"/>
        </c:dLbls>
        <c:gapWidth val="219"/>
        <c:overlap val="-27"/>
        <c:axId val="1846198368"/>
        <c:axId val="1846191216"/>
      </c:barChart>
      <c:catAx>
        <c:axId val="18461983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1216"/>
        <c:crosses val="autoZero"/>
        <c:auto val="1"/>
        <c:lblAlgn val="ctr"/>
        <c:lblOffset val="100"/>
        <c:noMultiLvlLbl val="0"/>
      </c:catAx>
      <c:valAx>
        <c:axId val="1846191216"/>
        <c:scaling>
          <c:orientation val="minMax"/>
          <c:max val="9"/>
          <c:min val="3"/>
        </c:scaling>
        <c:delete val="0"/>
        <c:axPos val="l"/>
        <c:title>
          <c:tx>
            <c:rich>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pH</a:t>
                </a:r>
              </a:p>
            </c:rich>
          </c:tx>
          <c:overlay val="0"/>
          <c:spPr>
            <a:noFill/>
            <a:ln>
              <a:noFill/>
            </a:ln>
            <a:effectLst/>
          </c:spPr>
          <c:txPr>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title>
        <c:numFmt formatCode="0.00"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8368"/>
        <c:crosses val="autoZero"/>
        <c:crossBetween val="between"/>
        <c:majorUnit val="3"/>
      </c:valAx>
      <c:spPr>
        <a:noFill/>
        <a:ln>
          <a:noFill/>
        </a:ln>
        <a:effectLst/>
      </c:spPr>
    </c:plotArea>
    <c:legend>
      <c:legendPos val="b"/>
      <c:layout>
        <c:manualLayout>
          <c:xMode val="edge"/>
          <c:yMode val="edge"/>
          <c:x val="0.37105030621172352"/>
          <c:y val="2.8378536016331293E-2"/>
          <c:w val="0.45393933375701728"/>
          <c:h val="9.0383858267716541E-2"/>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legend>
    <c:plotVisOnly val="1"/>
    <c:dispBlanksAs val="gap"/>
    <c:showDLblsOverMax val="0"/>
  </c:chart>
  <c:spPr>
    <a:noFill/>
    <a:ln>
      <a:noFill/>
    </a:ln>
    <a:effectLst/>
  </c:spPr>
  <c:txPr>
    <a:bodyPr/>
    <a:lstStyle/>
    <a:p>
      <a:pPr>
        <a:defRPr sz="3600">
          <a:solidFill>
            <a:schemeClr val="tx1"/>
          </a:solidFill>
          <a:latin typeface="+mn-lt"/>
          <a:cs typeface="Times New Roman" panose="02020603050405020304" pitchFamily="18" charset="0"/>
        </a:defRPr>
      </a:pPr>
      <a:endParaRPr lang="en-V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76377952755904"/>
          <c:y val="5.6458151064450277E-2"/>
          <c:w val="0.81868066491688529"/>
          <c:h val="0.78962525517643611"/>
        </c:manualLayout>
      </c:layout>
      <c:barChart>
        <c:barDir val="col"/>
        <c:grouping val="clustered"/>
        <c:varyColors val="0"/>
        <c:ser>
          <c:idx val="0"/>
          <c:order val="0"/>
          <c:tx>
            <c:strRef>
              <c:f>Sheet1!$A$27</c:f>
              <c:strCache>
                <c:ptCount val="1"/>
                <c:pt idx="0">
                  <c:v>Modena</c:v>
                </c:pt>
              </c:strCache>
            </c:strRef>
          </c:tx>
          <c:spPr>
            <a:solidFill>
              <a:schemeClr val="accent2"/>
            </a:solidFill>
            <a:ln>
              <a:noFill/>
            </a:ln>
            <a:effectLst/>
          </c:spPr>
          <c:invertIfNegative val="0"/>
          <c:errBars>
            <c:errBarType val="both"/>
            <c:errValType val="cust"/>
            <c:noEndCap val="0"/>
            <c:plus>
              <c:numRef>
                <c:f>Sheet1!$B$30:$D$30</c:f>
                <c:numCache>
                  <c:formatCode>General</c:formatCode>
                  <c:ptCount val="3"/>
                  <c:pt idx="0">
                    <c:v>5.8929999999999996E-2</c:v>
                  </c:pt>
                  <c:pt idx="1">
                    <c:v>8.949E-2</c:v>
                  </c:pt>
                  <c:pt idx="2">
                    <c:v>0.13527</c:v>
                  </c:pt>
                </c:numCache>
              </c:numRef>
            </c:plus>
            <c:minus>
              <c:numRef>
                <c:f>Sheet1!$B$30:$D$30</c:f>
                <c:numCache>
                  <c:formatCode>General</c:formatCode>
                  <c:ptCount val="3"/>
                  <c:pt idx="0">
                    <c:v>5.8929999999999996E-2</c:v>
                  </c:pt>
                  <c:pt idx="1">
                    <c:v>8.949E-2</c:v>
                  </c:pt>
                  <c:pt idx="2">
                    <c:v>0.13527</c:v>
                  </c:pt>
                </c:numCache>
              </c:numRef>
            </c:minus>
            <c:spPr>
              <a:noFill/>
              <a:ln w="9525" cap="flat" cmpd="sng" algn="ctr">
                <a:solidFill>
                  <a:schemeClr val="tx1">
                    <a:lumMod val="65000"/>
                    <a:lumOff val="35000"/>
                  </a:schemeClr>
                </a:solidFill>
                <a:round/>
              </a:ln>
              <a:effectLst/>
            </c:spPr>
          </c:errBars>
          <c:cat>
            <c:strRef>
              <c:f>Sheet1!$B$26:$D$26</c:f>
              <c:strCache>
                <c:ptCount val="3"/>
                <c:pt idx="0">
                  <c:v>72h</c:v>
                </c:pt>
                <c:pt idx="1">
                  <c:v>120h</c:v>
                </c:pt>
                <c:pt idx="2">
                  <c:v>144h</c:v>
                </c:pt>
              </c:strCache>
            </c:strRef>
          </c:cat>
          <c:val>
            <c:numRef>
              <c:f>Sheet1!$B$27:$D$27</c:f>
              <c:numCache>
                <c:formatCode>0.00</c:formatCode>
                <c:ptCount val="3"/>
                <c:pt idx="0">
                  <c:v>0.20125000000000001</c:v>
                </c:pt>
                <c:pt idx="1">
                  <c:v>0.31274999999999997</c:v>
                </c:pt>
                <c:pt idx="2">
                  <c:v>0.48799999999999999</c:v>
                </c:pt>
              </c:numCache>
            </c:numRef>
          </c:val>
          <c:extLst>
            <c:ext xmlns:c16="http://schemas.microsoft.com/office/drawing/2014/chart" uri="{C3380CC4-5D6E-409C-BE32-E72D297353CC}">
              <c16:uniqueId val="{00000000-BCF2-D946-A733-4EAA60537DFF}"/>
            </c:ext>
          </c:extLst>
        </c:ser>
        <c:ser>
          <c:idx val="1"/>
          <c:order val="1"/>
          <c:tx>
            <c:strRef>
              <c:f>Sheet1!$A$28</c:f>
              <c:strCache>
                <c:ptCount val="1"/>
                <c:pt idx="0">
                  <c:v>BTS</c:v>
                </c:pt>
              </c:strCache>
            </c:strRef>
          </c:tx>
          <c:spPr>
            <a:solidFill>
              <a:schemeClr val="accent3"/>
            </a:solidFill>
            <a:ln>
              <a:noFill/>
            </a:ln>
            <a:effectLst/>
          </c:spPr>
          <c:invertIfNegative val="0"/>
          <c:errBars>
            <c:errBarType val="both"/>
            <c:errValType val="cust"/>
            <c:noEndCap val="0"/>
            <c:plus>
              <c:numRef>
                <c:f>Sheet1!$B$31:$D$31</c:f>
                <c:numCache>
                  <c:formatCode>General</c:formatCode>
                  <c:ptCount val="3"/>
                  <c:pt idx="0">
                    <c:v>7.8180000000000013E-2</c:v>
                  </c:pt>
                  <c:pt idx="1">
                    <c:v>5.5740000000000005E-2</c:v>
                  </c:pt>
                  <c:pt idx="2">
                    <c:v>0.11511</c:v>
                  </c:pt>
                </c:numCache>
              </c:numRef>
            </c:plus>
            <c:minus>
              <c:numRef>
                <c:f>Sheet1!$B$31:$D$31</c:f>
                <c:numCache>
                  <c:formatCode>General</c:formatCode>
                  <c:ptCount val="3"/>
                  <c:pt idx="0">
                    <c:v>7.8180000000000013E-2</c:v>
                  </c:pt>
                  <c:pt idx="1">
                    <c:v>5.5740000000000005E-2</c:v>
                  </c:pt>
                  <c:pt idx="2">
                    <c:v>0.11511</c:v>
                  </c:pt>
                </c:numCache>
              </c:numRef>
            </c:minus>
            <c:spPr>
              <a:noFill/>
              <a:ln w="9525" cap="flat" cmpd="sng" algn="ctr">
                <a:solidFill>
                  <a:schemeClr val="tx1">
                    <a:lumMod val="65000"/>
                    <a:lumOff val="35000"/>
                  </a:schemeClr>
                </a:solidFill>
                <a:round/>
              </a:ln>
              <a:effectLst/>
            </c:spPr>
          </c:errBars>
          <c:cat>
            <c:strRef>
              <c:f>Sheet1!$B$26:$D$26</c:f>
              <c:strCache>
                <c:ptCount val="3"/>
                <c:pt idx="0">
                  <c:v>72h</c:v>
                </c:pt>
                <c:pt idx="1">
                  <c:v>120h</c:v>
                </c:pt>
                <c:pt idx="2">
                  <c:v>144h</c:v>
                </c:pt>
              </c:strCache>
            </c:strRef>
          </c:cat>
          <c:val>
            <c:numRef>
              <c:f>Sheet1!$B$28:$D$28</c:f>
              <c:numCache>
                <c:formatCode>0.00</c:formatCode>
                <c:ptCount val="3"/>
                <c:pt idx="0">
                  <c:v>0.16550000000000001</c:v>
                </c:pt>
                <c:pt idx="1">
                  <c:v>0.39024999999999999</c:v>
                </c:pt>
                <c:pt idx="2">
                  <c:v>0.4335</c:v>
                </c:pt>
              </c:numCache>
            </c:numRef>
          </c:val>
          <c:extLst>
            <c:ext xmlns:c16="http://schemas.microsoft.com/office/drawing/2014/chart" uri="{C3380CC4-5D6E-409C-BE32-E72D297353CC}">
              <c16:uniqueId val="{00000001-BCF2-D946-A733-4EAA60537DFF}"/>
            </c:ext>
          </c:extLst>
        </c:ser>
        <c:ser>
          <c:idx val="2"/>
          <c:order val="2"/>
          <c:tx>
            <c:strRef>
              <c:f>Sheet1!$A$29</c:f>
              <c:strCache>
                <c:ptCount val="1"/>
                <c:pt idx="0">
                  <c:v>Kiev</c:v>
                </c:pt>
              </c:strCache>
            </c:strRef>
          </c:tx>
          <c:spPr>
            <a:solidFill>
              <a:schemeClr val="tx2"/>
            </a:solidFill>
            <a:ln>
              <a:noFill/>
            </a:ln>
            <a:effectLst/>
          </c:spPr>
          <c:invertIfNegative val="0"/>
          <c:errBars>
            <c:errBarType val="both"/>
            <c:errValType val="cust"/>
            <c:noEndCap val="0"/>
            <c:plus>
              <c:numRef>
                <c:f>Sheet1!$B$32:$D$32</c:f>
                <c:numCache>
                  <c:formatCode>General</c:formatCode>
                  <c:ptCount val="3"/>
                  <c:pt idx="0">
                    <c:v>6.0560000000000003E-2</c:v>
                  </c:pt>
                  <c:pt idx="1">
                    <c:v>6.412000000000001E-2</c:v>
                  </c:pt>
                  <c:pt idx="2">
                    <c:v>7.1199999999999999E-2</c:v>
                  </c:pt>
                </c:numCache>
              </c:numRef>
            </c:plus>
            <c:minus>
              <c:numRef>
                <c:f>Sheet1!$B$32:$D$32</c:f>
                <c:numCache>
                  <c:formatCode>General</c:formatCode>
                  <c:ptCount val="3"/>
                  <c:pt idx="0">
                    <c:v>6.0560000000000003E-2</c:v>
                  </c:pt>
                  <c:pt idx="1">
                    <c:v>6.412000000000001E-2</c:v>
                  </c:pt>
                  <c:pt idx="2">
                    <c:v>7.1199999999999999E-2</c:v>
                  </c:pt>
                </c:numCache>
              </c:numRef>
            </c:minus>
            <c:spPr>
              <a:noFill/>
              <a:ln w="9525" cap="flat" cmpd="sng" algn="ctr">
                <a:solidFill>
                  <a:schemeClr val="tx1">
                    <a:lumMod val="65000"/>
                    <a:lumOff val="35000"/>
                  </a:schemeClr>
                </a:solidFill>
                <a:round/>
              </a:ln>
              <a:effectLst/>
            </c:spPr>
          </c:errBars>
          <c:cat>
            <c:strRef>
              <c:f>Sheet1!$B$26:$D$26</c:f>
              <c:strCache>
                <c:ptCount val="3"/>
                <c:pt idx="0">
                  <c:v>72h</c:v>
                </c:pt>
                <c:pt idx="1">
                  <c:v>120h</c:v>
                </c:pt>
                <c:pt idx="2">
                  <c:v>144h</c:v>
                </c:pt>
              </c:strCache>
            </c:strRef>
          </c:cat>
          <c:val>
            <c:numRef>
              <c:f>Sheet1!$B$29:$D$29</c:f>
              <c:numCache>
                <c:formatCode>0.00</c:formatCode>
                <c:ptCount val="3"/>
                <c:pt idx="0">
                  <c:v>0.18024999999999999</c:v>
                </c:pt>
                <c:pt idx="1">
                  <c:v>0.57174999999999998</c:v>
                </c:pt>
                <c:pt idx="2">
                  <c:v>0.69125000000000003</c:v>
                </c:pt>
              </c:numCache>
            </c:numRef>
          </c:val>
          <c:extLst>
            <c:ext xmlns:c16="http://schemas.microsoft.com/office/drawing/2014/chart" uri="{C3380CC4-5D6E-409C-BE32-E72D297353CC}">
              <c16:uniqueId val="{00000002-BCF2-D946-A733-4EAA60537DFF}"/>
            </c:ext>
          </c:extLst>
        </c:ser>
        <c:dLbls>
          <c:showLegendKey val="0"/>
          <c:showVal val="0"/>
          <c:showCatName val="0"/>
          <c:showSerName val="0"/>
          <c:showPercent val="0"/>
          <c:showBubbleSize val="0"/>
        </c:dLbls>
        <c:gapWidth val="219"/>
        <c:overlap val="-27"/>
        <c:axId val="1846198368"/>
        <c:axId val="1846191216"/>
      </c:barChart>
      <c:catAx>
        <c:axId val="18461983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1216"/>
        <c:crosses val="autoZero"/>
        <c:auto val="1"/>
        <c:lblAlgn val="ctr"/>
        <c:lblOffset val="100"/>
        <c:noMultiLvlLbl val="0"/>
      </c:catAx>
      <c:valAx>
        <c:axId val="1846191216"/>
        <c:scaling>
          <c:orientation val="minMax"/>
          <c:max val="1"/>
          <c:min val="0"/>
        </c:scaling>
        <c:delete val="0"/>
        <c:axPos val="l"/>
        <c:title>
          <c:tx>
            <c:rich>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latin typeface="Arial" panose="020B0604020202020204" pitchFamily="34" charset="0"/>
                    <a:cs typeface="Arial" panose="020B0604020202020204" pitchFamily="34" charset="0"/>
                  </a:rPr>
                  <a:t>Log</a:t>
                </a:r>
                <a:r>
                  <a:rPr lang="en-US" baseline="30000" dirty="0">
                    <a:latin typeface="Arial" panose="020B0604020202020204" pitchFamily="34" charset="0"/>
                    <a:cs typeface="Arial" panose="020B0604020202020204" pitchFamily="34" charset="0"/>
                  </a:rPr>
                  <a:t>10</a:t>
                </a:r>
                <a:r>
                  <a:rPr lang="en-US" dirty="0">
                    <a:latin typeface="Arial" panose="020B0604020202020204" pitchFamily="34" charset="0"/>
                    <a:cs typeface="Arial" panose="020B0604020202020204" pitchFamily="34" charset="0"/>
                  </a:rPr>
                  <a:t> CFU</a:t>
                </a:r>
              </a:p>
            </c:rich>
          </c:tx>
          <c:overlay val="0"/>
          <c:spPr>
            <a:noFill/>
            <a:ln>
              <a:noFill/>
            </a:ln>
            <a:effectLst/>
          </c:spPr>
          <c:txPr>
            <a:bodyPr rot="-54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title>
        <c:numFmt formatCode="0.0" sourceLinked="0"/>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crossAx val="1846198368"/>
        <c:crosses val="autoZero"/>
        <c:crossBetween val="between"/>
        <c:majorUnit val="0.5"/>
      </c:valAx>
      <c:spPr>
        <a:noFill/>
        <a:ln>
          <a:noFill/>
        </a:ln>
        <a:effectLst/>
      </c:spPr>
    </c:plotArea>
    <c:legend>
      <c:legendPos val="b"/>
      <c:layout>
        <c:manualLayout>
          <c:xMode val="edge"/>
          <c:yMode val="edge"/>
          <c:x val="0.37105030621172352"/>
          <c:y val="2.8378536016331293E-2"/>
          <c:w val="0.42283166507785191"/>
          <c:h val="9.0383858267716541E-2"/>
        </c:manualLayout>
      </c:layout>
      <c:overlay val="0"/>
      <c:spPr>
        <a:noFill/>
        <a:ln>
          <a:noFill/>
        </a:ln>
        <a:effectLst/>
      </c:spPr>
      <c:txPr>
        <a:bodyPr rot="0" spcFirstLastPara="1" vertOverflow="ellipsis" vert="horz" wrap="square" anchor="ctr" anchorCtr="1"/>
        <a:lstStyle/>
        <a:p>
          <a:pPr>
            <a:defRPr sz="3600" b="0" i="0" u="none" strike="noStrike" kern="1200" baseline="0">
              <a:solidFill>
                <a:schemeClr val="tx1"/>
              </a:solidFill>
              <a:latin typeface="Arial" panose="020B0604020202020204" pitchFamily="34" charset="0"/>
              <a:ea typeface="+mn-ea"/>
              <a:cs typeface="Arial" panose="020B0604020202020204" pitchFamily="34" charset="0"/>
            </a:defRPr>
          </a:pPr>
          <a:endParaRPr lang="en-VN"/>
        </a:p>
      </c:txPr>
    </c:legend>
    <c:plotVisOnly val="1"/>
    <c:dispBlanksAs val="gap"/>
    <c:showDLblsOverMax val="0"/>
  </c:chart>
  <c:spPr>
    <a:noFill/>
    <a:ln>
      <a:noFill/>
    </a:ln>
    <a:effectLst/>
  </c:spPr>
  <c:txPr>
    <a:bodyPr/>
    <a:lstStyle/>
    <a:p>
      <a:pPr>
        <a:defRPr sz="3600">
          <a:solidFill>
            <a:schemeClr val="tx1"/>
          </a:solidFill>
          <a:latin typeface="Calibri" panose="020F0502020204030204" pitchFamily="34" charset="0"/>
          <a:cs typeface="Calibri" panose="020F0502020204030204" pitchFamily="34" charset="0"/>
        </a:defRPr>
      </a:pPr>
      <a:endParaRPr lang="en-V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en-US"/>
              <a:t>Click to edit Master title style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532E13-7464-4BFE-BD7A-0D3048DFB3B8}"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13911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532E13-7464-4BFE-BD7A-0D3048DFB3B8}"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647290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en-US"/>
              <a:t>Click to edit Master title style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532E13-7464-4BFE-BD7A-0D3048DFB3B8}"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393600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532E13-7464-4BFE-BD7A-0D3048DFB3B8}" type="datetimeFigureOut">
              <a:rPr lang="en-GB" smtClean="0"/>
              <a:t>03/09/2025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460435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4" name="Content Placeholder 3"/>
          <p:cNvSpPr>
            <a:spLocks noGrp="1"/>
          </p:cNvSpPr>
          <p:nvPr>
            <p:ph sz="half" idx="2"/>
          </p:nvPr>
        </p:nvSpPr>
        <p:spPr>
          <a:xfrm>
            <a:off x="2231675" y="15780233"/>
            <a:ext cx="13706415"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6" name="Content Placeholder 5"/>
          <p:cNvSpPr>
            <a:spLocks noGrp="1"/>
          </p:cNvSpPr>
          <p:nvPr>
            <p:ph sz="quarter" idx="4"/>
          </p:nvPr>
        </p:nvSpPr>
        <p:spPr>
          <a:xfrm>
            <a:off x="16402142" y="15780233"/>
            <a:ext cx="13773917"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532E13-7464-4BFE-BD7A-0D3048DFB3B8}" type="datetimeFigureOut">
              <a:rPr lang="en-GB" smtClean="0"/>
              <a:t>03/09/2025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06120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532E13-7464-4BFE-BD7A-0D3048DFB3B8}" type="datetimeFigureOut">
              <a:rPr lang="en-GB" smtClean="0"/>
              <a:t>03/09/2025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423644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532E13-7464-4BFE-BD7A-0D3048DFB3B8}" type="datetimeFigureOut">
              <a:rPr lang="en-GB" smtClean="0"/>
              <a:t>03/09/2025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398565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E4532E13-7464-4BFE-BD7A-0D3048DFB3B8}" type="datetimeFigureOut">
              <a:rPr lang="en-GB" smtClean="0"/>
              <a:t>03/09/2025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44400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en-US"/>
              <a:t>Click icon to add picture</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E4532E13-7464-4BFE-BD7A-0D3048DFB3B8}" type="datetimeFigureOut">
              <a:rPr lang="en-GB" smtClean="0"/>
              <a:t>03/09/2025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904023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532E13-7464-4BFE-BD7A-0D3048DFB3B8}"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138678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532E13-7464-4BFE-BD7A-0D3048DFB3B8}"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53616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E4532E13-7464-4BFE-BD7A-0D3048DFB3B8}" type="datetimeFigureOut">
              <a:rPr lang="en-GB" smtClean="0"/>
              <a:t>03/09/2025</a:t>
            </a:fld>
            <a:endParaRPr lang="en-GB"/>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305993E6-FFA7-429C-8B36-9C1CEDE512E0}" type="slidenum">
              <a:rPr lang="en-GB" smtClean="0"/>
              <a:t>‹#›</a:t>
            </a:fld>
            <a:endParaRPr lang="en-GB"/>
          </a:p>
        </p:txBody>
      </p:sp>
    </p:spTree>
    <p:extLst>
      <p:ext uri="{BB962C8B-B14F-4D97-AF65-F5344CB8AC3E}">
        <p14:creationId xmlns:p14="http://schemas.microsoft.com/office/powerpoint/2010/main" val="5563042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2.png"/><Relationship Id="rId7"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hart" Target="../charts/chart2.xml"/><Relationship Id="rId11" Type="http://schemas.openxmlformats.org/officeDocument/2006/relationships/image" Target="../media/image6.png"/><Relationship Id="rId5" Type="http://schemas.openxmlformats.org/officeDocument/2006/relationships/chart" Target="../charts/chart1.xml"/><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hyperlink" Target="https://docs.google.com/forms/d/e/1FAIpQLSc1YXMsXSG0mGCpKmuzdpbYQODYhTnfUb96ztHu_7LYJAhaGA/viewform?usp=header&amp;utm_source=chatgp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159">
            <a:extLst>
              <a:ext uri="{FF2B5EF4-FFF2-40B4-BE49-F238E27FC236}">
                <a16:creationId xmlns:a16="http://schemas.microsoft.com/office/drawing/2014/main" id="{71117A1E-14E5-4E12-BF9C-7C8FAD7AE728}"/>
              </a:ext>
            </a:extLst>
          </p:cNvPr>
          <p:cNvPicPr>
            <a:picLocks noChangeAspect="1"/>
          </p:cNvPicPr>
          <p:nvPr/>
        </p:nvPicPr>
        <p:blipFill>
          <a:blip r:embed="rId2"/>
          <a:stretch>
            <a:fillRect/>
          </a:stretch>
        </p:blipFill>
        <p:spPr>
          <a:xfrm>
            <a:off x="0" y="13429"/>
            <a:ext cx="32399287" cy="43187209"/>
          </a:xfrm>
          <a:prstGeom prst="rect">
            <a:avLst/>
          </a:prstGeom>
        </p:spPr>
      </p:pic>
      <p:pic>
        <p:nvPicPr>
          <p:cNvPr id="163" name="Picture 162">
            <a:extLst>
              <a:ext uri="{FF2B5EF4-FFF2-40B4-BE49-F238E27FC236}">
                <a16:creationId xmlns:a16="http://schemas.microsoft.com/office/drawing/2014/main" id="{27D1EFDD-D989-4952-AE99-5906AF0C5028}"/>
              </a:ext>
            </a:extLst>
          </p:cNvPr>
          <p:cNvPicPr>
            <a:picLocks noChangeAspect="1"/>
          </p:cNvPicPr>
          <p:nvPr/>
        </p:nvPicPr>
        <p:blipFill rotWithShape="1">
          <a:blip r:embed="rId3"/>
          <a:srcRect t="351"/>
          <a:stretch/>
        </p:blipFill>
        <p:spPr>
          <a:xfrm>
            <a:off x="-26139" y="5137230"/>
            <a:ext cx="32399288" cy="11698345"/>
          </a:xfrm>
          <a:prstGeom prst="rect">
            <a:avLst/>
          </a:prstGeom>
        </p:spPr>
      </p:pic>
      <p:pic>
        <p:nvPicPr>
          <p:cNvPr id="165" name="Picture 164">
            <a:extLst>
              <a:ext uri="{FF2B5EF4-FFF2-40B4-BE49-F238E27FC236}">
                <a16:creationId xmlns:a16="http://schemas.microsoft.com/office/drawing/2014/main" id="{4B54070A-5D2A-45B5-A761-5C30C36CE4A6}"/>
              </a:ext>
            </a:extLst>
          </p:cNvPr>
          <p:cNvPicPr>
            <a:picLocks noChangeAspect="1"/>
          </p:cNvPicPr>
          <p:nvPr/>
        </p:nvPicPr>
        <p:blipFill>
          <a:blip r:embed="rId4"/>
          <a:stretch>
            <a:fillRect/>
          </a:stretch>
        </p:blipFill>
        <p:spPr>
          <a:xfrm>
            <a:off x="0" y="39529985"/>
            <a:ext cx="32399287" cy="3670654"/>
          </a:xfrm>
          <a:prstGeom prst="rect">
            <a:avLst/>
          </a:prstGeom>
        </p:spPr>
      </p:pic>
      <p:sp>
        <p:nvSpPr>
          <p:cNvPr id="166" name="Rectangle 165">
            <a:extLst>
              <a:ext uri="{FF2B5EF4-FFF2-40B4-BE49-F238E27FC236}">
                <a16:creationId xmlns:a16="http://schemas.microsoft.com/office/drawing/2014/main" id="{AACCC8AD-CFF4-4596-98B6-88E69A47748C}"/>
              </a:ext>
            </a:extLst>
          </p:cNvPr>
          <p:cNvSpPr/>
          <p:nvPr/>
        </p:nvSpPr>
        <p:spPr>
          <a:xfrm>
            <a:off x="5611289" y="1078831"/>
            <a:ext cx="21664948" cy="1938992"/>
          </a:xfrm>
          <a:prstGeom prst="rect">
            <a:avLst/>
          </a:prstGeom>
        </p:spPr>
        <p:txBody>
          <a:bodyPr wrap="square">
            <a:spAutoFit/>
          </a:bodyPr>
          <a:lstStyle/>
          <a:p>
            <a:pPr algn="ctr"/>
            <a:r>
              <a:rPr lang="en-US" sz="6000" b="1" dirty="0">
                <a:latin typeface="Arial" panose="020B0604020202020204" pitchFamily="34" charset="0"/>
                <a:ea typeface="MS Gothic" panose="020B0609070205080204" pitchFamily="49" charset="-128"/>
                <a:cs typeface="Arial" panose="020B0604020202020204" pitchFamily="34" charset="0"/>
              </a:rPr>
              <a:t>EFFECT OF DIFFERENCE EXTENDER ON EXTENDED BOAR SEMEN QUALITY IN THE LONG-TERM STORAGE</a:t>
            </a:r>
          </a:p>
        </p:txBody>
      </p:sp>
      <p:sp>
        <p:nvSpPr>
          <p:cNvPr id="168" name="Rectangle 167">
            <a:extLst>
              <a:ext uri="{FF2B5EF4-FFF2-40B4-BE49-F238E27FC236}">
                <a16:creationId xmlns:a16="http://schemas.microsoft.com/office/drawing/2014/main" id="{57300A40-4641-4F56-9EA7-3AAF7140D62D}"/>
              </a:ext>
            </a:extLst>
          </p:cNvPr>
          <p:cNvSpPr/>
          <p:nvPr/>
        </p:nvSpPr>
        <p:spPr>
          <a:xfrm>
            <a:off x="6318124" y="3095160"/>
            <a:ext cx="21508739" cy="1177288"/>
          </a:xfrm>
          <a:prstGeom prst="rect">
            <a:avLst/>
          </a:prstGeom>
        </p:spPr>
        <p:txBody>
          <a:bodyPr wrap="square">
            <a:spAutoFit/>
          </a:bodyPr>
          <a:lstStyle/>
          <a:p>
            <a:pPr>
              <a:lnSpc>
                <a:spcPct val="90000"/>
              </a:lnSpc>
              <a:spcBef>
                <a:spcPts val="303"/>
              </a:spcBef>
              <a:spcAft>
                <a:spcPts val="303"/>
              </a:spcAft>
            </a:pPr>
            <a:r>
              <a:rPr lang="en-US" sz="3633" i="1" dirty="0">
                <a:ea typeface="Times New Roman" panose="02020603050405020304" pitchFamily="18" charset="0"/>
              </a:rPr>
              <a:t>Ho Thieu Khoi</a:t>
            </a:r>
            <a:r>
              <a:rPr lang="en-US" sz="3633" i="1" baseline="30000" dirty="0">
                <a:ea typeface="Times New Roman" panose="02020603050405020304" pitchFamily="18" charset="0"/>
              </a:rPr>
              <a:t>1</a:t>
            </a:r>
            <a:r>
              <a:rPr lang="en-US" sz="3633" i="1" dirty="0">
                <a:ea typeface="Times New Roman" panose="02020603050405020304" pitchFamily="18" charset="0"/>
              </a:rPr>
              <a:t>*, Vo Cong Thi</a:t>
            </a:r>
            <a:r>
              <a:rPr lang="en-US" sz="3633" i="1" baseline="30000" dirty="0">
                <a:ea typeface="Times New Roman" panose="02020603050405020304" pitchFamily="18" charset="0"/>
              </a:rPr>
              <a:t>1</a:t>
            </a:r>
            <a:r>
              <a:rPr lang="en-US" sz="3633" i="1" dirty="0">
                <a:ea typeface="Times New Roman" panose="02020603050405020304" pitchFamily="18" charset="0"/>
              </a:rPr>
              <a:t>, Nguyen </a:t>
            </a:r>
            <a:r>
              <a:rPr lang="en-US" sz="3633" i="1" dirty="0" err="1">
                <a:ea typeface="Times New Roman" panose="02020603050405020304" pitchFamily="18" charset="0"/>
              </a:rPr>
              <a:t>Thi</a:t>
            </a:r>
            <a:r>
              <a:rPr lang="en-US" sz="3633" i="1" dirty="0">
                <a:ea typeface="Times New Roman" panose="02020603050405020304" pitchFamily="18" charset="0"/>
              </a:rPr>
              <a:t> Anh Hau</a:t>
            </a:r>
            <a:r>
              <a:rPr lang="en-US" sz="3633" i="1" baseline="30000" dirty="0">
                <a:ea typeface="Times New Roman" panose="02020603050405020304" pitchFamily="18" charset="0"/>
              </a:rPr>
              <a:t>1</a:t>
            </a:r>
            <a:endParaRPr lang="en-VN" sz="3633" dirty="0">
              <a:ea typeface="Times New Roman" panose="02020603050405020304" pitchFamily="18" charset="0"/>
            </a:endParaRPr>
          </a:p>
          <a:p>
            <a:pPr>
              <a:lnSpc>
                <a:spcPct val="90000"/>
              </a:lnSpc>
              <a:spcBef>
                <a:spcPts val="303"/>
              </a:spcBef>
              <a:spcAft>
                <a:spcPts val="303"/>
              </a:spcAft>
            </a:pPr>
            <a:r>
              <a:rPr lang="en-US" sz="3633" dirty="0">
                <a:ea typeface="Times New Roman" panose="02020603050405020304" pitchFamily="18" charset="0"/>
              </a:rPr>
              <a:t>1Faculty of Animal Sciences, Can Tho University, Ninh Kieu, Can Tho, Viet Nam</a:t>
            </a:r>
            <a:endParaRPr lang="en-VN" sz="3633" dirty="0">
              <a:ea typeface="Times New Roman" panose="02020603050405020304" pitchFamily="18" charset="0"/>
            </a:endParaRPr>
          </a:p>
        </p:txBody>
      </p:sp>
      <p:sp>
        <p:nvSpPr>
          <p:cNvPr id="169" name="Rectangle 168">
            <a:extLst>
              <a:ext uri="{FF2B5EF4-FFF2-40B4-BE49-F238E27FC236}">
                <a16:creationId xmlns:a16="http://schemas.microsoft.com/office/drawing/2014/main" id="{A7F5723E-E79B-4CF5-B406-1C2153A444EA}"/>
              </a:ext>
            </a:extLst>
          </p:cNvPr>
          <p:cNvSpPr/>
          <p:nvPr/>
        </p:nvSpPr>
        <p:spPr>
          <a:xfrm>
            <a:off x="5425734" y="5379957"/>
            <a:ext cx="5270841" cy="1015663"/>
          </a:xfrm>
          <a:prstGeom prst="rect">
            <a:avLst/>
          </a:prstGeom>
          <a:noFill/>
        </p:spPr>
        <p:txBody>
          <a:bodyPr wrap="square">
            <a:spAutoFit/>
          </a:bodyPr>
          <a:lstStyle/>
          <a:p>
            <a:pPr algn="ctr"/>
            <a:r>
              <a:rPr lang="en-US" sz="6000" b="1" dirty="0">
                <a:solidFill>
                  <a:schemeClr val="accent2">
                    <a:lumMod val="75000"/>
                  </a:schemeClr>
                </a:solidFill>
                <a:latin typeface="Arial" panose="020B0604020202020204" pitchFamily="34" charset="0"/>
                <a:ea typeface="MS Gothic" panose="020B0609070205080204" pitchFamily="49" charset="-128"/>
                <a:cs typeface="Arial" panose="020B0604020202020204" pitchFamily="34" charset="0"/>
              </a:rPr>
              <a:t>Introduction</a:t>
            </a:r>
          </a:p>
        </p:txBody>
      </p:sp>
      <p:sp>
        <p:nvSpPr>
          <p:cNvPr id="170" name="Rectangle 169">
            <a:extLst>
              <a:ext uri="{FF2B5EF4-FFF2-40B4-BE49-F238E27FC236}">
                <a16:creationId xmlns:a16="http://schemas.microsoft.com/office/drawing/2014/main" id="{667CD66A-DDB2-4FD3-AC6D-1FA8AA225E49}"/>
              </a:ext>
            </a:extLst>
          </p:cNvPr>
          <p:cNvSpPr/>
          <p:nvPr/>
        </p:nvSpPr>
        <p:spPr>
          <a:xfrm>
            <a:off x="20501591" y="5479369"/>
            <a:ext cx="8477001" cy="1015663"/>
          </a:xfrm>
          <a:prstGeom prst="rect">
            <a:avLst/>
          </a:prstGeom>
        </p:spPr>
        <p:txBody>
          <a:bodyPr wrap="none">
            <a:spAutoFit/>
          </a:bodyPr>
          <a:lstStyle/>
          <a:p>
            <a:pPr algn="ctr"/>
            <a:r>
              <a:rPr lang="en-US" sz="6000" b="1" dirty="0">
                <a:solidFill>
                  <a:schemeClr val="accent2">
                    <a:lumMod val="75000"/>
                  </a:schemeClr>
                </a:solidFill>
                <a:latin typeface="Arial" panose="020B0604020202020204" pitchFamily="34" charset="0"/>
                <a:ea typeface="MS Gothic" panose="020B0609070205080204" pitchFamily="49" charset="-128"/>
                <a:cs typeface="Arial" panose="020B0604020202020204" pitchFamily="34" charset="0"/>
              </a:rPr>
              <a:t>Materials and Methods</a:t>
            </a:r>
          </a:p>
        </p:txBody>
      </p:sp>
      <p:sp>
        <p:nvSpPr>
          <p:cNvPr id="181" name="Rectangle 180">
            <a:extLst>
              <a:ext uri="{FF2B5EF4-FFF2-40B4-BE49-F238E27FC236}">
                <a16:creationId xmlns:a16="http://schemas.microsoft.com/office/drawing/2014/main" id="{D8665920-1981-42E8-B4BC-F9F0D3073D31}"/>
              </a:ext>
            </a:extLst>
          </p:cNvPr>
          <p:cNvSpPr/>
          <p:nvPr/>
        </p:nvSpPr>
        <p:spPr>
          <a:xfrm>
            <a:off x="209054" y="15168595"/>
            <a:ext cx="16091084" cy="1181862"/>
          </a:xfrm>
          <a:prstGeom prst="rect">
            <a:avLst/>
          </a:prstGeom>
          <a:solidFill>
            <a:srgbClr val="FFC000">
              <a:lumMod val="60000"/>
              <a:lumOff val="40000"/>
            </a:srgbClr>
          </a:solidFill>
        </p:spPr>
        <p:txBody>
          <a:bodyPr wrap="square" lIns="0" tIns="0" rIns="0" bIns="0">
            <a:spAutoFit/>
          </a:bodyPr>
          <a:lstStyle/>
          <a:p>
            <a:pPr algn="ctr" defTabSz="922602">
              <a:lnSpc>
                <a:spcPct val="80000"/>
              </a:lnSpc>
              <a:defRPr/>
            </a:pPr>
            <a:r>
              <a:rPr lang="en-US" sz="4800" kern="0" dirty="0">
                <a:solidFill>
                  <a:prstClr val="black"/>
                </a:solidFill>
                <a:latin typeface="Arial" panose="020B0604020202020204" pitchFamily="34" charset="0"/>
                <a:cs typeface="Arial" panose="020B0604020202020204" pitchFamily="34" charset="0"/>
              </a:rPr>
              <a:t>Objectives: investigate the differences between three semen extenders to evaluate boar sperm </a:t>
            </a:r>
            <a:r>
              <a:rPr lang="en-US" sz="4800" kern="0" dirty="0" err="1">
                <a:solidFill>
                  <a:prstClr val="black"/>
                </a:solidFill>
                <a:latin typeface="Arial" panose="020B0604020202020204" pitchFamily="34" charset="0"/>
                <a:cs typeface="Arial" panose="020B0604020202020204" pitchFamily="34" charset="0"/>
              </a:rPr>
              <a:t>survial</a:t>
            </a:r>
            <a:r>
              <a:rPr lang="en-US" sz="4800" kern="0" dirty="0">
                <a:solidFill>
                  <a:prstClr val="black"/>
                </a:solidFill>
                <a:latin typeface="Arial" panose="020B0604020202020204" pitchFamily="34" charset="0"/>
                <a:cs typeface="Arial" panose="020B0604020202020204" pitchFamily="34" charset="0"/>
              </a:rPr>
              <a:t> and ability </a:t>
            </a:r>
          </a:p>
        </p:txBody>
      </p:sp>
      <p:sp>
        <p:nvSpPr>
          <p:cNvPr id="183" name="Rectangle 182">
            <a:extLst>
              <a:ext uri="{FF2B5EF4-FFF2-40B4-BE49-F238E27FC236}">
                <a16:creationId xmlns:a16="http://schemas.microsoft.com/office/drawing/2014/main" id="{62515800-9D01-429E-BFA6-859F7CA2DE1E}"/>
              </a:ext>
            </a:extLst>
          </p:cNvPr>
          <p:cNvSpPr/>
          <p:nvPr/>
        </p:nvSpPr>
        <p:spPr>
          <a:xfrm>
            <a:off x="384970" y="6403699"/>
            <a:ext cx="15362271" cy="4431983"/>
          </a:xfrm>
          <a:prstGeom prst="rect">
            <a:avLst/>
          </a:prstGeom>
        </p:spPr>
        <p:txBody>
          <a:bodyPr wrap="square" lIns="0" tIns="0" rIns="0" bIns="0">
            <a:spAutoFit/>
          </a:bodyPr>
          <a:lstStyle/>
          <a:p>
            <a:pPr marL="685800" indent="-685800" algn="just" defTabSz="922602">
              <a:buFont typeface="Arial" panose="020B0604020202020204" pitchFamily="34" charset="0"/>
              <a:buChar char="•"/>
            </a:pPr>
            <a:r>
              <a:rPr lang="en-US" altLang="ja-JP" sz="4800" dirty="0">
                <a:solidFill>
                  <a:prstClr val="black"/>
                </a:solidFill>
                <a:latin typeface="Arial" panose="020B0604020202020204" pitchFamily="34" charset="0"/>
                <a:ea typeface="游ゴシック" panose="020B0400000000000000" pitchFamily="34" charset="-128"/>
                <a:cs typeface="Arial" panose="020B0604020202020204" pitchFamily="34" charset="0"/>
              </a:rPr>
              <a:t>pH is one of important requirements for extenders </a:t>
            </a:r>
          </a:p>
          <a:p>
            <a:pPr marL="685800" indent="-685800" algn="just" defTabSz="922602">
              <a:buFont typeface="Arial" panose="020B0604020202020204" pitchFamily="34" charset="0"/>
              <a:buChar char="•"/>
            </a:pPr>
            <a:r>
              <a:rPr lang="en-US" altLang="ja-JP" sz="4800" dirty="0">
                <a:solidFill>
                  <a:prstClr val="black"/>
                </a:solidFill>
                <a:latin typeface="Arial" panose="020B0604020202020204" pitchFamily="34" charset="0"/>
                <a:cs typeface="Arial" panose="020B0604020202020204" pitchFamily="34" charset="0"/>
              </a:rPr>
              <a:t>Limiting bacterial development in extended semen is another requirement for semen extenders </a:t>
            </a:r>
          </a:p>
          <a:p>
            <a:pPr marL="685800" indent="-685800" algn="just" defTabSz="922602">
              <a:buFont typeface="Arial" panose="020B0604020202020204" pitchFamily="34" charset="0"/>
              <a:buChar char="•"/>
            </a:pPr>
            <a:r>
              <a:rPr lang="en-US" altLang="ja-JP" sz="4800" dirty="0">
                <a:solidFill>
                  <a:prstClr val="black"/>
                </a:solidFill>
                <a:latin typeface="Arial" panose="020B0604020202020204" pitchFamily="34" charset="0"/>
                <a:cs typeface="Arial" panose="020B0604020202020204" pitchFamily="34" charset="0"/>
              </a:rPr>
              <a:t>Bacteria are not only damaging for the semen quality and the survival time of semen, but they also manipulate the pH level.</a:t>
            </a:r>
            <a:endParaRPr lang="en-US" sz="4800" dirty="0">
              <a:solidFill>
                <a:prstClr val="black"/>
              </a:solidFill>
              <a:latin typeface="Arial" panose="020B0604020202020204" pitchFamily="34" charset="0"/>
              <a:cs typeface="Arial" panose="020B0604020202020204" pitchFamily="34" charset="0"/>
            </a:endParaRPr>
          </a:p>
        </p:txBody>
      </p:sp>
      <p:sp>
        <p:nvSpPr>
          <p:cNvPr id="201" name="Rectangle 200">
            <a:extLst>
              <a:ext uri="{FF2B5EF4-FFF2-40B4-BE49-F238E27FC236}">
                <a16:creationId xmlns:a16="http://schemas.microsoft.com/office/drawing/2014/main" id="{D59CBC43-6079-4BCE-AF17-C3B79BFA3DFF}"/>
              </a:ext>
            </a:extLst>
          </p:cNvPr>
          <p:cNvSpPr/>
          <p:nvPr/>
        </p:nvSpPr>
        <p:spPr>
          <a:xfrm>
            <a:off x="14582161" y="16953324"/>
            <a:ext cx="3234966" cy="1015663"/>
          </a:xfrm>
          <a:prstGeom prst="rect">
            <a:avLst/>
          </a:prstGeom>
        </p:spPr>
        <p:txBody>
          <a:bodyPr wrap="square">
            <a:spAutoFit/>
          </a:bodyPr>
          <a:lstStyle/>
          <a:p>
            <a:pPr algn="ctr"/>
            <a:r>
              <a:rPr lang="en-US" sz="6000" b="1" dirty="0">
                <a:solidFill>
                  <a:schemeClr val="accent2">
                    <a:lumMod val="75000"/>
                  </a:schemeClr>
                </a:solidFill>
                <a:latin typeface="Arial" panose="020B0604020202020204" pitchFamily="34" charset="0"/>
                <a:cs typeface="Arial" panose="020B0604020202020204" pitchFamily="34" charset="0"/>
              </a:rPr>
              <a:t>Results</a:t>
            </a:r>
          </a:p>
        </p:txBody>
      </p:sp>
      <p:sp>
        <p:nvSpPr>
          <p:cNvPr id="202" name="Rectangle 201">
            <a:extLst>
              <a:ext uri="{FF2B5EF4-FFF2-40B4-BE49-F238E27FC236}">
                <a16:creationId xmlns:a16="http://schemas.microsoft.com/office/drawing/2014/main" id="{2BE340A3-2475-4718-81DF-84E2D082D900}"/>
              </a:ext>
            </a:extLst>
          </p:cNvPr>
          <p:cNvSpPr/>
          <p:nvPr/>
        </p:nvSpPr>
        <p:spPr>
          <a:xfrm>
            <a:off x="732667" y="17955274"/>
            <a:ext cx="30736387" cy="757130"/>
          </a:xfrm>
          <a:prstGeom prst="rect">
            <a:avLst/>
          </a:prstGeom>
        </p:spPr>
        <p:txBody>
          <a:bodyPr wrap="square">
            <a:spAutoFit/>
          </a:bodyPr>
          <a:lstStyle/>
          <a:p>
            <a:pPr algn="ctr">
              <a:lnSpc>
                <a:spcPct val="90000"/>
              </a:lnSpc>
              <a:spcBef>
                <a:spcPts val="303"/>
              </a:spcBef>
              <a:spcAft>
                <a:spcPts val="303"/>
              </a:spcAft>
            </a:pPr>
            <a:r>
              <a:rPr lang="en-US" sz="4800" b="1" dirty="0">
                <a:latin typeface="Arial" panose="020B0604020202020204" pitchFamily="34" charset="0"/>
                <a:ea typeface="Times New Roman" panose="02020603050405020304" pitchFamily="18" charset="0"/>
                <a:cs typeface="Arial" panose="020B0604020202020204" pitchFamily="34" charset="0"/>
              </a:rPr>
              <a:t>Effect </a:t>
            </a:r>
            <a:r>
              <a:rPr lang="vi-VN" sz="4800" b="1" dirty="0">
                <a:latin typeface="Arial" panose="020B0604020202020204" pitchFamily="34" charset="0"/>
                <a:ea typeface="Times New Roman" panose="02020603050405020304" pitchFamily="18" charset="0"/>
                <a:cs typeface="Arial" panose="020B0604020202020204" pitchFamily="34" charset="0"/>
              </a:rPr>
              <a:t>of short- and long-term extenders on v</a:t>
            </a:r>
            <a:r>
              <a:rPr lang="en-US" sz="4800" b="1" dirty="0" err="1">
                <a:latin typeface="Arial" panose="020B0604020202020204" pitchFamily="34" charset="0"/>
                <a:ea typeface="Times New Roman" panose="02020603050405020304" pitchFamily="18" charset="0"/>
                <a:cs typeface="Arial" panose="020B0604020202020204" pitchFamily="34" charset="0"/>
              </a:rPr>
              <a:t>iability</a:t>
            </a:r>
            <a:r>
              <a:rPr lang="en-US" sz="4800" b="1" dirty="0">
                <a:latin typeface="Arial" panose="020B0604020202020204" pitchFamily="34" charset="0"/>
                <a:ea typeface="Times New Roman" panose="02020603050405020304" pitchFamily="18" charset="0"/>
                <a:cs typeface="Arial" panose="020B0604020202020204" pitchFamily="34" charset="0"/>
              </a:rPr>
              <a:t> and motility </a:t>
            </a:r>
            <a:r>
              <a:rPr lang="vi-VN" sz="4800" b="1" dirty="0">
                <a:latin typeface="Arial" panose="020B0604020202020204" pitchFamily="34" charset="0"/>
                <a:ea typeface="Times New Roman" panose="02020603050405020304" pitchFamily="18" charset="0"/>
                <a:cs typeface="Arial" panose="020B0604020202020204" pitchFamily="34" charset="0"/>
              </a:rPr>
              <a:t>of boar semen during long-term storage</a:t>
            </a:r>
            <a:endParaRPr lang="en-VN" sz="4800" dirty="0">
              <a:latin typeface="Arial" panose="020B0604020202020204" pitchFamily="34" charset="0"/>
              <a:ea typeface="Times New Roman" panose="02020603050405020304" pitchFamily="18" charset="0"/>
              <a:cs typeface="Arial" panose="020B0604020202020204" pitchFamily="34" charset="0"/>
            </a:endParaRPr>
          </a:p>
        </p:txBody>
      </p:sp>
      <p:sp>
        <p:nvSpPr>
          <p:cNvPr id="205" name="TextBox 1">
            <a:extLst>
              <a:ext uri="{FF2B5EF4-FFF2-40B4-BE49-F238E27FC236}">
                <a16:creationId xmlns:a16="http://schemas.microsoft.com/office/drawing/2014/main" id="{D96410CF-2614-4075-B19F-17434F8733D2}"/>
              </a:ext>
            </a:extLst>
          </p:cNvPr>
          <p:cNvSpPr txBox="1"/>
          <p:nvPr/>
        </p:nvSpPr>
        <p:spPr>
          <a:xfrm>
            <a:off x="18925885" y="20060331"/>
            <a:ext cx="929595" cy="728092"/>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206" name="TextBox 1">
            <a:extLst>
              <a:ext uri="{FF2B5EF4-FFF2-40B4-BE49-F238E27FC236}">
                <a16:creationId xmlns:a16="http://schemas.microsoft.com/office/drawing/2014/main" id="{E9428F99-C7F4-468D-84D3-891150AF4CAB}"/>
              </a:ext>
            </a:extLst>
          </p:cNvPr>
          <p:cNvSpPr txBox="1"/>
          <p:nvPr/>
        </p:nvSpPr>
        <p:spPr>
          <a:xfrm>
            <a:off x="28915458" y="31008117"/>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207" name="TextBox 1">
            <a:extLst>
              <a:ext uri="{FF2B5EF4-FFF2-40B4-BE49-F238E27FC236}">
                <a16:creationId xmlns:a16="http://schemas.microsoft.com/office/drawing/2014/main" id="{A490E6EA-5262-4BD8-BCB2-F3F082A39CD5}"/>
              </a:ext>
            </a:extLst>
          </p:cNvPr>
          <p:cNvSpPr txBox="1"/>
          <p:nvPr/>
        </p:nvSpPr>
        <p:spPr>
          <a:xfrm>
            <a:off x="13543493" y="25494865"/>
            <a:ext cx="727896" cy="389991"/>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211" name="TextBox 1">
            <a:extLst>
              <a:ext uri="{FF2B5EF4-FFF2-40B4-BE49-F238E27FC236}">
                <a16:creationId xmlns:a16="http://schemas.microsoft.com/office/drawing/2014/main" id="{1A553D53-8C46-4E04-8261-C49344565752}"/>
              </a:ext>
            </a:extLst>
          </p:cNvPr>
          <p:cNvSpPr txBox="1"/>
          <p:nvPr/>
        </p:nvSpPr>
        <p:spPr>
          <a:xfrm>
            <a:off x="14380839" y="25325815"/>
            <a:ext cx="929595" cy="728092"/>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c</a:t>
            </a:r>
          </a:p>
        </p:txBody>
      </p:sp>
      <p:sp>
        <p:nvSpPr>
          <p:cNvPr id="217" name="Rectangle 216">
            <a:extLst>
              <a:ext uri="{FF2B5EF4-FFF2-40B4-BE49-F238E27FC236}">
                <a16:creationId xmlns:a16="http://schemas.microsoft.com/office/drawing/2014/main" id="{6ED22A46-7768-40C3-B334-D1CA01158385}"/>
              </a:ext>
            </a:extLst>
          </p:cNvPr>
          <p:cNvSpPr/>
          <p:nvPr/>
        </p:nvSpPr>
        <p:spPr>
          <a:xfrm>
            <a:off x="384971" y="26854902"/>
            <a:ext cx="31720629" cy="1477328"/>
          </a:xfrm>
          <a:prstGeom prst="rect">
            <a:avLst/>
          </a:prstGeom>
          <a:solidFill>
            <a:srgbClr val="FFC000">
              <a:lumMod val="60000"/>
              <a:lumOff val="40000"/>
            </a:srgbClr>
          </a:solidFill>
        </p:spPr>
        <p:txBody>
          <a:bodyPr wrap="square" tIns="0" bIns="0">
            <a:spAutoFit/>
          </a:bodyPr>
          <a:lstStyle/>
          <a:p>
            <a:pPr algn="ctr" defTabSz="922602">
              <a:defRPr/>
            </a:pPr>
            <a:r>
              <a:rPr lang="en-US" sz="4800" kern="0" dirty="0">
                <a:solidFill>
                  <a:prstClr val="black"/>
                </a:solidFill>
                <a:latin typeface="Arial" panose="020B0604020202020204" pitchFamily="34" charset="0"/>
                <a:cs typeface="Arial" panose="020B0604020202020204" pitchFamily="34" charset="0"/>
              </a:rPr>
              <a:t>L</a:t>
            </a:r>
            <a:r>
              <a:rPr lang="en-US" sz="4800" kern="0" dirty="0" err="1">
                <a:solidFill>
                  <a:prstClr val="black"/>
                </a:solidFill>
                <a:latin typeface="Arial" panose="020B0604020202020204" pitchFamily="34" charset="0"/>
                <a:cs typeface="Arial" panose="020B0604020202020204" pitchFamily="34" charset="0"/>
              </a:rPr>
              <a:t>ong</a:t>
            </a:r>
            <a:r>
              <a:rPr lang="en-US" sz="4800" kern="0" dirty="0">
                <a:solidFill>
                  <a:prstClr val="black"/>
                </a:solidFill>
                <a:latin typeface="Arial" panose="020B0604020202020204" pitchFamily="34" charset="0"/>
                <a:cs typeface="Arial" panose="020B0604020202020204" pitchFamily="34" charset="0"/>
              </a:rPr>
              <a:t>-term extender had better viability than short-term extender, these difference may explained by Tris content on Modena formulator, BSA content in Modena may the main reason to maintain better motility than BTS and Kiev.</a:t>
            </a:r>
          </a:p>
        </p:txBody>
      </p:sp>
      <p:sp>
        <p:nvSpPr>
          <p:cNvPr id="218" name="Rectangle 217">
            <a:extLst>
              <a:ext uri="{FF2B5EF4-FFF2-40B4-BE49-F238E27FC236}">
                <a16:creationId xmlns:a16="http://schemas.microsoft.com/office/drawing/2014/main" id="{5AAA0D87-501A-4F39-9970-A94FDC3A2163}"/>
              </a:ext>
            </a:extLst>
          </p:cNvPr>
          <p:cNvSpPr/>
          <p:nvPr/>
        </p:nvSpPr>
        <p:spPr>
          <a:xfrm>
            <a:off x="384970" y="28679296"/>
            <a:ext cx="31381963" cy="830997"/>
          </a:xfrm>
          <a:prstGeom prst="rect">
            <a:avLst/>
          </a:prstGeom>
        </p:spPr>
        <p:txBody>
          <a:bodyPr wrap="square">
            <a:spAutoFit/>
          </a:bodyPr>
          <a:lstStyle/>
          <a:p>
            <a:pPr algn="ctr" defTabSz="922602"/>
            <a:r>
              <a:rPr lang="en-US" sz="4800" b="1" dirty="0">
                <a:solidFill>
                  <a:prstClr val="black"/>
                </a:solidFill>
                <a:latin typeface="Arial" panose="020B0604020202020204" pitchFamily="34" charset="0"/>
                <a:cs typeface="Arial" panose="020B0604020202020204" pitchFamily="34" charset="0"/>
              </a:rPr>
              <a:t>Effect of short- and long-term extenders on pH and bacteria status of boar semen during long-term storage</a:t>
            </a:r>
          </a:p>
        </p:txBody>
      </p:sp>
      <p:sp>
        <p:nvSpPr>
          <p:cNvPr id="221" name="TextBox 1">
            <a:extLst>
              <a:ext uri="{FF2B5EF4-FFF2-40B4-BE49-F238E27FC236}">
                <a16:creationId xmlns:a16="http://schemas.microsoft.com/office/drawing/2014/main" id="{8EBB99CE-C47B-4A68-B436-18BFE12CECFD}"/>
              </a:ext>
            </a:extLst>
          </p:cNvPr>
          <p:cNvSpPr txBox="1"/>
          <p:nvPr/>
        </p:nvSpPr>
        <p:spPr>
          <a:xfrm>
            <a:off x="19913765" y="20424377"/>
            <a:ext cx="929594" cy="728092"/>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222" name="TextBox 1">
            <a:extLst>
              <a:ext uri="{FF2B5EF4-FFF2-40B4-BE49-F238E27FC236}">
                <a16:creationId xmlns:a16="http://schemas.microsoft.com/office/drawing/2014/main" id="{425ED730-6140-4B51-A86F-EB3A7BE13E81}"/>
              </a:ext>
            </a:extLst>
          </p:cNvPr>
          <p:cNvSpPr txBox="1"/>
          <p:nvPr/>
        </p:nvSpPr>
        <p:spPr>
          <a:xfrm>
            <a:off x="20878127" y="21162680"/>
            <a:ext cx="647964" cy="706087"/>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223" name="TextBox 1">
            <a:extLst>
              <a:ext uri="{FF2B5EF4-FFF2-40B4-BE49-F238E27FC236}">
                <a16:creationId xmlns:a16="http://schemas.microsoft.com/office/drawing/2014/main" id="{6EE95BA1-24B4-49E9-836F-DE22F5DEF2AE}"/>
              </a:ext>
            </a:extLst>
          </p:cNvPr>
          <p:cNvSpPr txBox="1"/>
          <p:nvPr/>
        </p:nvSpPr>
        <p:spPr>
          <a:xfrm>
            <a:off x="12549601" y="24640666"/>
            <a:ext cx="869093" cy="860775"/>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225" name="Rectangle 224">
            <a:extLst>
              <a:ext uri="{FF2B5EF4-FFF2-40B4-BE49-F238E27FC236}">
                <a16:creationId xmlns:a16="http://schemas.microsoft.com/office/drawing/2014/main" id="{A0AA7A11-0766-4AE8-BC8C-AF5677E6C9A1}"/>
              </a:ext>
            </a:extLst>
          </p:cNvPr>
          <p:cNvSpPr/>
          <p:nvPr/>
        </p:nvSpPr>
        <p:spPr>
          <a:xfrm>
            <a:off x="384970" y="37725851"/>
            <a:ext cx="31720629" cy="1477328"/>
          </a:xfrm>
          <a:prstGeom prst="rect">
            <a:avLst/>
          </a:prstGeom>
          <a:solidFill>
            <a:srgbClr val="FFC000">
              <a:lumMod val="60000"/>
              <a:lumOff val="40000"/>
            </a:srgbClr>
          </a:solidFill>
        </p:spPr>
        <p:txBody>
          <a:bodyPr wrap="square" tIns="0" bIns="0">
            <a:spAutoFit/>
          </a:bodyPr>
          <a:lstStyle/>
          <a:p>
            <a:pPr algn="ctr" defTabSz="922602">
              <a:defRPr/>
            </a:pPr>
            <a:r>
              <a:rPr lang="en-US" sz="4800" kern="0" dirty="0">
                <a:solidFill>
                  <a:prstClr val="black"/>
                </a:solidFill>
                <a:latin typeface="Arial" panose="020B0604020202020204" pitchFamily="34" charset="0"/>
                <a:cs typeface="Arial" panose="020B0604020202020204" pitchFamily="34" charset="0"/>
              </a:rPr>
              <a:t>The reduction of pH level during storage can explain by glycolytic metabolism, which lead to suppressing motility of boar semen, influence of bacterial growth on semen viability and motility in current trial.</a:t>
            </a:r>
          </a:p>
        </p:txBody>
      </p:sp>
      <p:sp>
        <p:nvSpPr>
          <p:cNvPr id="227" name="Rectangle 226">
            <a:extLst>
              <a:ext uri="{FF2B5EF4-FFF2-40B4-BE49-F238E27FC236}">
                <a16:creationId xmlns:a16="http://schemas.microsoft.com/office/drawing/2014/main" id="{080D2926-1EB2-4D11-90CB-357815F4F49A}"/>
              </a:ext>
            </a:extLst>
          </p:cNvPr>
          <p:cNvSpPr/>
          <p:nvPr/>
        </p:nvSpPr>
        <p:spPr>
          <a:xfrm>
            <a:off x="14606197" y="39595049"/>
            <a:ext cx="4371710" cy="1015663"/>
          </a:xfrm>
          <a:prstGeom prst="rect">
            <a:avLst/>
          </a:prstGeom>
        </p:spPr>
        <p:txBody>
          <a:bodyPr wrap="none">
            <a:spAutoFit/>
          </a:bodyPr>
          <a:lstStyle/>
          <a:p>
            <a:pPr defTabSz="922602"/>
            <a:r>
              <a:rPr lang="en-US" sz="6000" b="1" dirty="0">
                <a:solidFill>
                  <a:srgbClr val="ED7D31">
                    <a:lumMod val="75000"/>
                  </a:srgbClr>
                </a:solidFill>
                <a:latin typeface="Arial" panose="020B0604020202020204" pitchFamily="34" charset="0"/>
                <a:cs typeface="Arial" panose="020B0604020202020204" pitchFamily="34" charset="0"/>
              </a:rPr>
              <a:t>Conclusion</a:t>
            </a:r>
          </a:p>
        </p:txBody>
      </p:sp>
      <p:sp>
        <p:nvSpPr>
          <p:cNvPr id="229" name="Rectangle 228">
            <a:extLst>
              <a:ext uri="{FF2B5EF4-FFF2-40B4-BE49-F238E27FC236}">
                <a16:creationId xmlns:a16="http://schemas.microsoft.com/office/drawing/2014/main" id="{2AAEFCF4-2F64-44B3-B304-8C85DE0BF2BD}"/>
              </a:ext>
            </a:extLst>
          </p:cNvPr>
          <p:cNvSpPr/>
          <p:nvPr/>
        </p:nvSpPr>
        <p:spPr>
          <a:xfrm>
            <a:off x="384971" y="40524986"/>
            <a:ext cx="31720628" cy="2308324"/>
          </a:xfrm>
          <a:prstGeom prst="rect">
            <a:avLst/>
          </a:prstGeom>
        </p:spPr>
        <p:txBody>
          <a:bodyPr wrap="square">
            <a:spAutoFit/>
          </a:bodyPr>
          <a:lstStyle/>
          <a:p>
            <a:pPr marL="576815" indent="-576815" algn="just" defTabSz="922602">
              <a:buFont typeface="Arial" panose="020B0604020202020204" pitchFamily="34" charset="0"/>
              <a:buChar char="•"/>
            </a:pPr>
            <a:r>
              <a:rPr lang="en-US" sz="4800" dirty="0">
                <a:solidFill>
                  <a:prstClr val="black"/>
                </a:solidFill>
                <a:latin typeface="Arial" panose="020B0604020202020204" pitchFamily="34" charset="0"/>
                <a:cs typeface="Arial" panose="020B0604020202020204" pitchFamily="34" charset="0"/>
              </a:rPr>
              <a:t>Modena is the most suitable extender for using fresh boar semen.</a:t>
            </a:r>
          </a:p>
          <a:p>
            <a:pPr marL="576815" indent="-576815" algn="just" defTabSz="922602">
              <a:buFont typeface="Arial" panose="020B0604020202020204" pitchFamily="34" charset="0"/>
              <a:buChar char="•"/>
            </a:pPr>
            <a:r>
              <a:rPr lang="en-US" sz="4800" dirty="0">
                <a:solidFill>
                  <a:prstClr val="black"/>
                </a:solidFill>
                <a:latin typeface="Arial" panose="020B0604020202020204" pitchFamily="34" charset="0"/>
                <a:cs typeface="Arial" panose="020B0604020202020204" pitchFamily="34" charset="0"/>
              </a:rPr>
              <a:t>The pH and bacteria status may influence on semen viability and motility. </a:t>
            </a:r>
          </a:p>
          <a:p>
            <a:pPr marL="576815" indent="-576815" algn="just" defTabSz="922602">
              <a:buFont typeface="Arial" panose="020B0604020202020204" pitchFamily="34" charset="0"/>
              <a:buChar char="•"/>
            </a:pPr>
            <a:r>
              <a:rPr lang="en-US" sz="4800" dirty="0">
                <a:solidFill>
                  <a:prstClr val="black"/>
                </a:solidFill>
                <a:latin typeface="Arial" panose="020B0604020202020204" pitchFamily="34" charset="0"/>
                <a:cs typeface="Arial" panose="020B0604020202020204" pitchFamily="34" charset="0"/>
              </a:rPr>
              <a:t>Formulator of boar semen extender should be enhancement by regulating pH level, and inhibiting microbial.</a:t>
            </a:r>
          </a:p>
        </p:txBody>
      </p:sp>
      <p:graphicFrame>
        <p:nvGraphicFramePr>
          <p:cNvPr id="11" name="Chart 10">
            <a:extLst>
              <a:ext uri="{FF2B5EF4-FFF2-40B4-BE49-F238E27FC236}">
                <a16:creationId xmlns:a16="http://schemas.microsoft.com/office/drawing/2014/main" id="{C3B5C41A-39BA-B2DF-5B47-3ACC75B35A63}"/>
              </a:ext>
            </a:extLst>
          </p:cNvPr>
          <p:cNvGraphicFramePr>
            <a:graphicFrameLocks/>
          </p:cNvGraphicFramePr>
          <p:nvPr>
            <p:extLst>
              <p:ext uri="{D42A27DB-BD31-4B8C-83A1-F6EECF244321}">
                <p14:modId xmlns:p14="http://schemas.microsoft.com/office/powerpoint/2010/main" val="934450478"/>
              </p:ext>
            </p:extLst>
          </p:nvPr>
        </p:nvGraphicFramePr>
        <p:xfrm>
          <a:off x="1117360" y="18712404"/>
          <a:ext cx="15243964" cy="85747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035C7E18-CCAF-6E46-8DF1-686649F0D94E}"/>
              </a:ext>
            </a:extLst>
          </p:cNvPr>
          <p:cNvGraphicFramePr>
            <a:graphicFrameLocks/>
          </p:cNvGraphicFramePr>
          <p:nvPr>
            <p:extLst>
              <p:ext uri="{D42A27DB-BD31-4B8C-83A1-F6EECF244321}">
                <p14:modId xmlns:p14="http://schemas.microsoft.com/office/powerpoint/2010/main" val="108403421"/>
              </p:ext>
            </p:extLst>
          </p:nvPr>
        </p:nvGraphicFramePr>
        <p:xfrm>
          <a:off x="15421577" y="18265426"/>
          <a:ext cx="15245659" cy="85747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a:extLst>
              <a:ext uri="{FF2B5EF4-FFF2-40B4-BE49-F238E27FC236}">
                <a16:creationId xmlns:a16="http://schemas.microsoft.com/office/drawing/2014/main" id="{D79A20A2-3916-FB49-9D8D-3BF7631EE809}"/>
              </a:ext>
            </a:extLst>
          </p:cNvPr>
          <p:cNvGraphicFramePr>
            <a:graphicFrameLocks/>
          </p:cNvGraphicFramePr>
          <p:nvPr>
            <p:extLst>
              <p:ext uri="{D42A27DB-BD31-4B8C-83A1-F6EECF244321}">
                <p14:modId xmlns:p14="http://schemas.microsoft.com/office/powerpoint/2010/main" val="4292488594"/>
              </p:ext>
            </p:extLst>
          </p:nvPr>
        </p:nvGraphicFramePr>
        <p:xfrm>
          <a:off x="1229602" y="29557465"/>
          <a:ext cx="15245659" cy="857477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BDDABD15-E618-D34C-A2AB-6AEF6262B4E4}"/>
              </a:ext>
            </a:extLst>
          </p:cNvPr>
          <p:cNvGraphicFramePr>
            <a:graphicFrameLocks/>
          </p:cNvGraphicFramePr>
          <p:nvPr>
            <p:extLst>
              <p:ext uri="{D42A27DB-BD31-4B8C-83A1-F6EECF244321}">
                <p14:modId xmlns:p14="http://schemas.microsoft.com/office/powerpoint/2010/main" val="1099839441"/>
              </p:ext>
            </p:extLst>
          </p:nvPr>
        </p:nvGraphicFramePr>
        <p:xfrm>
          <a:off x="15959554" y="29587668"/>
          <a:ext cx="15245659" cy="8574775"/>
        </p:xfrm>
        <a:graphic>
          <a:graphicData uri="http://schemas.openxmlformats.org/drawingml/2006/chart">
            <c:chart xmlns:c="http://schemas.openxmlformats.org/drawingml/2006/chart" xmlns:r="http://schemas.openxmlformats.org/officeDocument/2006/relationships" r:id="rId8"/>
          </a:graphicData>
        </a:graphic>
      </p:graphicFrame>
      <p:sp>
        <p:nvSpPr>
          <p:cNvPr id="16" name="TextBox 1">
            <a:extLst>
              <a:ext uri="{FF2B5EF4-FFF2-40B4-BE49-F238E27FC236}">
                <a16:creationId xmlns:a16="http://schemas.microsoft.com/office/drawing/2014/main" id="{04C49768-6CBC-0489-B021-7B6325F876C7}"/>
              </a:ext>
            </a:extLst>
          </p:cNvPr>
          <p:cNvSpPr txBox="1"/>
          <p:nvPr/>
        </p:nvSpPr>
        <p:spPr>
          <a:xfrm>
            <a:off x="14229817" y="30955210"/>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17" name="TextBox 1">
            <a:extLst>
              <a:ext uri="{FF2B5EF4-FFF2-40B4-BE49-F238E27FC236}">
                <a16:creationId xmlns:a16="http://schemas.microsoft.com/office/drawing/2014/main" id="{8073D8CC-24EC-4DA0-247F-7F39FDB14120}"/>
              </a:ext>
            </a:extLst>
          </p:cNvPr>
          <p:cNvSpPr txBox="1"/>
          <p:nvPr/>
        </p:nvSpPr>
        <p:spPr>
          <a:xfrm>
            <a:off x="12427939" y="30515840"/>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18" name="TextBox 1">
            <a:extLst>
              <a:ext uri="{FF2B5EF4-FFF2-40B4-BE49-F238E27FC236}">
                <a16:creationId xmlns:a16="http://schemas.microsoft.com/office/drawing/2014/main" id="{348CC183-7B4E-6E6B-62F7-6F117C911157}"/>
              </a:ext>
            </a:extLst>
          </p:cNvPr>
          <p:cNvSpPr txBox="1"/>
          <p:nvPr/>
        </p:nvSpPr>
        <p:spPr>
          <a:xfrm>
            <a:off x="13342991" y="31429106"/>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19" name="TextBox 1">
            <a:extLst>
              <a:ext uri="{FF2B5EF4-FFF2-40B4-BE49-F238E27FC236}">
                <a16:creationId xmlns:a16="http://schemas.microsoft.com/office/drawing/2014/main" id="{6AA6EE1C-92E6-8973-AB76-566A9716B348}"/>
              </a:ext>
            </a:extLst>
          </p:cNvPr>
          <p:cNvSpPr txBox="1"/>
          <p:nvPr/>
        </p:nvSpPr>
        <p:spPr>
          <a:xfrm>
            <a:off x="28944709" y="24683012"/>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20" name="TextBox 1">
            <a:extLst>
              <a:ext uri="{FF2B5EF4-FFF2-40B4-BE49-F238E27FC236}">
                <a16:creationId xmlns:a16="http://schemas.microsoft.com/office/drawing/2014/main" id="{44CEF90F-7697-1FB4-3DB7-1DE5A125675C}"/>
              </a:ext>
            </a:extLst>
          </p:cNvPr>
          <p:cNvSpPr txBox="1"/>
          <p:nvPr/>
        </p:nvSpPr>
        <p:spPr>
          <a:xfrm>
            <a:off x="27968679" y="24813606"/>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b</a:t>
            </a:r>
          </a:p>
        </p:txBody>
      </p:sp>
      <p:sp>
        <p:nvSpPr>
          <p:cNvPr id="21" name="TextBox 1">
            <a:extLst>
              <a:ext uri="{FF2B5EF4-FFF2-40B4-BE49-F238E27FC236}">
                <a16:creationId xmlns:a16="http://schemas.microsoft.com/office/drawing/2014/main" id="{11EC9B5B-C519-5847-EFA9-7F6C3CF50A20}"/>
              </a:ext>
            </a:extLst>
          </p:cNvPr>
          <p:cNvSpPr txBox="1"/>
          <p:nvPr/>
        </p:nvSpPr>
        <p:spPr>
          <a:xfrm>
            <a:off x="27028318" y="23683214"/>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22" name="TextBox 1">
            <a:extLst>
              <a:ext uri="{FF2B5EF4-FFF2-40B4-BE49-F238E27FC236}">
                <a16:creationId xmlns:a16="http://schemas.microsoft.com/office/drawing/2014/main" id="{EE008066-389D-A9B8-DF96-C3047C187EB6}"/>
              </a:ext>
            </a:extLst>
          </p:cNvPr>
          <p:cNvSpPr txBox="1"/>
          <p:nvPr/>
        </p:nvSpPr>
        <p:spPr>
          <a:xfrm>
            <a:off x="28051982" y="32415648"/>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23" name="TextBox 1">
            <a:extLst>
              <a:ext uri="{FF2B5EF4-FFF2-40B4-BE49-F238E27FC236}">
                <a16:creationId xmlns:a16="http://schemas.microsoft.com/office/drawing/2014/main" id="{0B73BBAB-1A6D-66F2-FC9C-BA130A75DD55}"/>
              </a:ext>
            </a:extLst>
          </p:cNvPr>
          <p:cNvSpPr txBox="1"/>
          <p:nvPr/>
        </p:nvSpPr>
        <p:spPr>
          <a:xfrm>
            <a:off x="27121403" y="31935390"/>
            <a:ext cx="1228056" cy="665126"/>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4037" dirty="0">
                <a:latin typeface="Calibri" panose="020F0502020204030204" pitchFamily="34" charset="0"/>
                <a:cs typeface="Calibri" panose="020F0502020204030204" pitchFamily="34" charset="0"/>
              </a:rPr>
              <a:t>a</a:t>
            </a:r>
          </a:p>
        </p:txBody>
      </p:sp>
      <p:sp>
        <p:nvSpPr>
          <p:cNvPr id="62" name="TextBox 61">
            <a:extLst>
              <a:ext uri="{FF2B5EF4-FFF2-40B4-BE49-F238E27FC236}">
                <a16:creationId xmlns:a16="http://schemas.microsoft.com/office/drawing/2014/main" id="{A1547013-80F6-A53A-8B84-A245433A204D}"/>
              </a:ext>
            </a:extLst>
          </p:cNvPr>
          <p:cNvSpPr txBox="1"/>
          <p:nvPr/>
        </p:nvSpPr>
        <p:spPr>
          <a:xfrm>
            <a:off x="732666" y="12466654"/>
            <a:ext cx="15043860" cy="2308324"/>
          </a:xfrm>
          <a:prstGeom prst="rect">
            <a:avLst/>
          </a:prstGeom>
          <a:noFill/>
        </p:spPr>
        <p:txBody>
          <a:bodyPr wrap="square">
            <a:spAutoFit/>
          </a:bodyPr>
          <a:lstStyle/>
          <a:p>
            <a:pPr algn="ctr"/>
            <a:r>
              <a:rPr lang="en-US" sz="4800" b="1" dirty="0">
                <a:solidFill>
                  <a:schemeClr val="accent1"/>
                </a:solidFill>
                <a:latin typeface="Arial" panose="020B0604020202020204" pitchFamily="34" charset="0"/>
                <a:cs typeface="Arial" panose="020B0604020202020204" pitchFamily="34" charset="0"/>
              </a:rPr>
              <a:t>Short- &amp; long-term extenders should maintain pH level and limit bacteria which lead to enhancement the quality of boar semen.</a:t>
            </a:r>
          </a:p>
        </p:txBody>
      </p:sp>
      <p:sp>
        <p:nvSpPr>
          <p:cNvPr id="63" name="Down Arrow 62">
            <a:extLst>
              <a:ext uri="{FF2B5EF4-FFF2-40B4-BE49-F238E27FC236}">
                <a16:creationId xmlns:a16="http://schemas.microsoft.com/office/drawing/2014/main" id="{74BD3DB4-AEB5-EA47-010E-C67A26B9E0D6}"/>
              </a:ext>
            </a:extLst>
          </p:cNvPr>
          <p:cNvSpPr/>
          <p:nvPr/>
        </p:nvSpPr>
        <p:spPr>
          <a:xfrm>
            <a:off x="7434372" y="11232849"/>
            <a:ext cx="1226685" cy="9691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1817"/>
          </a:p>
        </p:txBody>
      </p:sp>
      <p:sp>
        <p:nvSpPr>
          <p:cNvPr id="46" name="Rectangle 45">
            <a:extLst>
              <a:ext uri="{FF2B5EF4-FFF2-40B4-BE49-F238E27FC236}">
                <a16:creationId xmlns:a16="http://schemas.microsoft.com/office/drawing/2014/main" id="{D5C2B553-A887-945C-C2E4-7437AE1D6E02}"/>
              </a:ext>
            </a:extLst>
          </p:cNvPr>
          <p:cNvSpPr/>
          <p:nvPr/>
        </p:nvSpPr>
        <p:spPr>
          <a:xfrm>
            <a:off x="20175859" y="10067855"/>
            <a:ext cx="186444" cy="869764"/>
          </a:xfrm>
          <a:prstGeom prst="rect">
            <a:avLst/>
          </a:prstGeom>
        </p:spPr>
        <p:txBody>
          <a:bodyPr wrap="none">
            <a:spAutoFit/>
          </a:bodyPr>
          <a:lstStyle/>
          <a:p>
            <a:pPr algn="ctr"/>
            <a:endParaRPr lang="en-US" sz="5047" dirty="0">
              <a:cs typeface="Calibri" panose="020F0502020204030204" pitchFamily="34" charset="0"/>
            </a:endParaRPr>
          </a:p>
        </p:txBody>
      </p:sp>
      <p:sp>
        <p:nvSpPr>
          <p:cNvPr id="47" name="Rectangle 46">
            <a:extLst>
              <a:ext uri="{FF2B5EF4-FFF2-40B4-BE49-F238E27FC236}">
                <a16:creationId xmlns:a16="http://schemas.microsoft.com/office/drawing/2014/main" id="{A48049E3-4873-536D-E2ED-BCCDFBDE9236}"/>
              </a:ext>
            </a:extLst>
          </p:cNvPr>
          <p:cNvSpPr/>
          <p:nvPr/>
        </p:nvSpPr>
        <p:spPr>
          <a:xfrm>
            <a:off x="23469828" y="9081965"/>
            <a:ext cx="6795277" cy="869764"/>
          </a:xfrm>
          <a:prstGeom prst="rect">
            <a:avLst/>
          </a:prstGeom>
        </p:spPr>
        <p:txBody>
          <a:bodyPr wrap="square">
            <a:spAutoFit/>
          </a:bodyPr>
          <a:lstStyle/>
          <a:p>
            <a:pPr algn="ctr"/>
            <a:endParaRPr lang="en-US" sz="5047" dirty="0">
              <a:cs typeface="Calibri" panose="020F0502020204030204" pitchFamily="34" charset="0"/>
            </a:endParaRPr>
          </a:p>
        </p:txBody>
      </p:sp>
      <p:sp>
        <p:nvSpPr>
          <p:cNvPr id="48" name="Rectangle 47">
            <a:extLst>
              <a:ext uri="{FF2B5EF4-FFF2-40B4-BE49-F238E27FC236}">
                <a16:creationId xmlns:a16="http://schemas.microsoft.com/office/drawing/2014/main" id="{B4AD6AF6-8D31-C14D-94F7-B9BA4FBDF513}"/>
              </a:ext>
            </a:extLst>
          </p:cNvPr>
          <p:cNvSpPr/>
          <p:nvPr/>
        </p:nvSpPr>
        <p:spPr>
          <a:xfrm>
            <a:off x="17443218" y="13085686"/>
            <a:ext cx="13946280" cy="830997"/>
          </a:xfrm>
          <a:prstGeom prst="rect">
            <a:avLst/>
          </a:prstGeom>
          <a:ln w="76200">
            <a:solidFill>
              <a:schemeClr val="accent2"/>
            </a:solidFill>
          </a:ln>
        </p:spPr>
        <p:txBody>
          <a:bodyPr wrap="square">
            <a:spAutoFit/>
          </a:bodyPr>
          <a:lstStyle/>
          <a:p>
            <a:pPr algn="ctr"/>
            <a:r>
              <a:rPr lang="ja-JP" altLang="en-US" sz="4800" b="1" dirty="0">
                <a:latin typeface="Arial" panose="020B0604020202020204" pitchFamily="34" charset="0"/>
                <a:cs typeface="Arial" panose="020B0604020202020204" pitchFamily="34" charset="0"/>
              </a:rPr>
              <a:t>●</a:t>
            </a:r>
            <a:r>
              <a:rPr lang="en-US" sz="4800" b="1" dirty="0">
                <a:latin typeface="Arial" panose="020B0604020202020204" pitchFamily="34" charset="0"/>
                <a:cs typeface="Arial" panose="020B0604020202020204" pitchFamily="34" charset="0"/>
              </a:rPr>
              <a:t>  Viability </a:t>
            </a:r>
            <a:r>
              <a:rPr lang="ja-JP" altLang="en-US" sz="4800" b="1" dirty="0">
                <a:latin typeface="Arial" panose="020B0604020202020204" pitchFamily="34" charset="0"/>
                <a:cs typeface="Arial" panose="020B0604020202020204" pitchFamily="34" charset="0"/>
              </a:rPr>
              <a:t>●</a:t>
            </a:r>
            <a:r>
              <a:rPr lang="en-US" altLang="ja-JP" sz="4800" b="1" dirty="0">
                <a:latin typeface="Arial" panose="020B0604020202020204" pitchFamily="34" charset="0"/>
                <a:cs typeface="Arial" panose="020B0604020202020204" pitchFamily="34" charset="0"/>
              </a:rPr>
              <a:t> </a:t>
            </a:r>
            <a:r>
              <a:rPr lang="en-US" sz="4800" b="1" dirty="0">
                <a:latin typeface="Arial" panose="020B0604020202020204" pitchFamily="34" charset="0"/>
                <a:cs typeface="Arial" panose="020B0604020202020204" pitchFamily="34" charset="0"/>
              </a:rPr>
              <a:t>Motility </a:t>
            </a:r>
            <a:r>
              <a:rPr lang="ja-JP" altLang="en-US" sz="4800" b="1" dirty="0">
                <a:latin typeface="Arial" panose="020B0604020202020204" pitchFamily="34" charset="0"/>
                <a:cs typeface="Arial" panose="020B0604020202020204" pitchFamily="34" charset="0"/>
              </a:rPr>
              <a:t>●</a:t>
            </a:r>
            <a:r>
              <a:rPr lang="en-US" altLang="ja-JP" sz="4800" b="1" dirty="0">
                <a:latin typeface="Arial" panose="020B0604020202020204" pitchFamily="34" charset="0"/>
                <a:cs typeface="Arial" panose="020B0604020202020204" pitchFamily="34" charset="0"/>
              </a:rPr>
              <a:t> </a:t>
            </a:r>
            <a:r>
              <a:rPr lang="en-US" sz="4800" b="1" dirty="0">
                <a:latin typeface="Arial" panose="020B0604020202020204" pitchFamily="34" charset="0"/>
                <a:cs typeface="Arial" panose="020B0604020202020204" pitchFamily="34" charset="0"/>
              </a:rPr>
              <a:t>pH </a:t>
            </a:r>
            <a:r>
              <a:rPr lang="ja-JP" altLang="en-US" sz="4800" b="1" dirty="0">
                <a:latin typeface="Arial" panose="020B0604020202020204" pitchFamily="34" charset="0"/>
                <a:cs typeface="Arial" panose="020B0604020202020204" pitchFamily="34" charset="0"/>
              </a:rPr>
              <a:t>●</a:t>
            </a:r>
            <a:r>
              <a:rPr lang="en-US" altLang="ja-JP" sz="4800" b="1" dirty="0">
                <a:latin typeface="Arial" panose="020B0604020202020204" pitchFamily="34" charset="0"/>
                <a:cs typeface="Arial" panose="020B0604020202020204" pitchFamily="34" charset="0"/>
              </a:rPr>
              <a:t> </a:t>
            </a:r>
            <a:r>
              <a:rPr lang="en-US" sz="4800" b="1" dirty="0">
                <a:latin typeface="Arial" panose="020B0604020202020204" pitchFamily="34" charset="0"/>
                <a:cs typeface="Arial" panose="020B0604020202020204" pitchFamily="34" charset="0"/>
              </a:rPr>
              <a:t>Bacteria status </a:t>
            </a:r>
          </a:p>
        </p:txBody>
      </p:sp>
      <p:sp>
        <p:nvSpPr>
          <p:cNvPr id="49" name="TextBox 48">
            <a:extLst>
              <a:ext uri="{FF2B5EF4-FFF2-40B4-BE49-F238E27FC236}">
                <a16:creationId xmlns:a16="http://schemas.microsoft.com/office/drawing/2014/main" id="{25FA2071-585A-B13B-034F-481AC59893B8}"/>
              </a:ext>
            </a:extLst>
          </p:cNvPr>
          <p:cNvSpPr txBox="1"/>
          <p:nvPr/>
        </p:nvSpPr>
        <p:spPr>
          <a:xfrm>
            <a:off x="17108208" y="6799542"/>
            <a:ext cx="14360846" cy="2329727"/>
          </a:xfrm>
          <a:prstGeom prst="rect">
            <a:avLst/>
          </a:prstGeom>
          <a:noFill/>
        </p:spPr>
        <p:txBody>
          <a:bodyPr wrap="square" rtlCol="0">
            <a:spAutoFit/>
          </a:bodyPr>
          <a:lstStyle/>
          <a:p>
            <a:pPr algn="ctr"/>
            <a:r>
              <a:rPr lang="en-US" sz="4800" dirty="0">
                <a:latin typeface="Arial" panose="020B0604020202020204" pitchFamily="34" charset="0"/>
                <a:cs typeface="Arial" panose="020B0604020202020204" pitchFamily="34" charset="0"/>
              </a:rPr>
              <a:t>Sperm was extended in Beltsville Thawing Solution (BTS), Kiev and Modena to a concentration of 20 × 10</a:t>
            </a:r>
            <a:r>
              <a:rPr lang="en-US" sz="4800" baseline="30000" dirty="0">
                <a:latin typeface="Arial" panose="020B0604020202020204" pitchFamily="34" charset="0"/>
                <a:cs typeface="Arial" panose="020B0604020202020204" pitchFamily="34" charset="0"/>
              </a:rPr>
              <a:t>6</a:t>
            </a:r>
            <a:r>
              <a:rPr lang="en-US" sz="4800" dirty="0">
                <a:latin typeface="Arial" panose="020B0604020202020204" pitchFamily="34" charset="0"/>
                <a:cs typeface="Arial" panose="020B0604020202020204" pitchFamily="34" charset="0"/>
              </a:rPr>
              <a:t> sperm/mL and store at 17</a:t>
            </a:r>
            <a:r>
              <a:rPr lang="en-US" sz="4800" baseline="30000" dirty="0">
                <a:latin typeface="Arial" panose="020B0604020202020204" pitchFamily="34" charset="0"/>
                <a:cs typeface="Arial" panose="020B0604020202020204" pitchFamily="34" charset="0"/>
              </a:rPr>
              <a:t>o</a:t>
            </a:r>
            <a:r>
              <a:rPr lang="en-US" sz="4800" dirty="0">
                <a:latin typeface="Arial" panose="020B0604020202020204" pitchFamily="34" charset="0"/>
                <a:cs typeface="Arial" panose="020B0604020202020204" pitchFamily="34" charset="0"/>
              </a:rPr>
              <a:t>C. </a:t>
            </a:r>
          </a:p>
        </p:txBody>
      </p:sp>
      <p:sp>
        <p:nvSpPr>
          <p:cNvPr id="61" name="Left Brace 60">
            <a:extLst>
              <a:ext uri="{FF2B5EF4-FFF2-40B4-BE49-F238E27FC236}">
                <a16:creationId xmlns:a16="http://schemas.microsoft.com/office/drawing/2014/main" id="{E52D2749-2FC0-2CB0-067F-BE83E8057A6C}"/>
              </a:ext>
            </a:extLst>
          </p:cNvPr>
          <p:cNvSpPr/>
          <p:nvPr/>
        </p:nvSpPr>
        <p:spPr>
          <a:xfrm rot="16200000">
            <a:off x="23767533" y="2045070"/>
            <a:ext cx="1042196" cy="14360845"/>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VN" sz="1817"/>
          </a:p>
        </p:txBody>
      </p:sp>
      <p:sp>
        <p:nvSpPr>
          <p:cNvPr id="129" name="TextBox 128">
            <a:extLst>
              <a:ext uri="{FF2B5EF4-FFF2-40B4-BE49-F238E27FC236}">
                <a16:creationId xmlns:a16="http://schemas.microsoft.com/office/drawing/2014/main" id="{3BD5D44C-FBA9-457A-E991-79380821D9C8}"/>
              </a:ext>
            </a:extLst>
          </p:cNvPr>
          <p:cNvSpPr txBox="1"/>
          <p:nvPr/>
        </p:nvSpPr>
        <p:spPr>
          <a:xfrm>
            <a:off x="17117318" y="14629786"/>
            <a:ext cx="14200161" cy="1569660"/>
          </a:xfrm>
          <a:prstGeom prst="rect">
            <a:avLst/>
          </a:prstGeom>
          <a:noFill/>
        </p:spPr>
        <p:txBody>
          <a:bodyPr wrap="square">
            <a:spAutoFit/>
          </a:bodyPr>
          <a:lstStyle/>
          <a:p>
            <a:pPr algn="ctr"/>
            <a:r>
              <a:rPr lang="en-US" sz="4800" dirty="0">
                <a:latin typeface="Arial" panose="020B0604020202020204" pitchFamily="34" charset="0"/>
                <a:cs typeface="Arial" panose="020B0604020202020204" pitchFamily="34" charset="0"/>
              </a:rPr>
              <a:t>All parameters were assessed after a 30-min incubation period of the samples at 38</a:t>
            </a:r>
            <a:r>
              <a:rPr lang="en-US" sz="4800" baseline="30000" dirty="0">
                <a:latin typeface="Arial" panose="020B0604020202020204" pitchFamily="34" charset="0"/>
                <a:cs typeface="Arial" panose="020B0604020202020204" pitchFamily="34" charset="0"/>
              </a:rPr>
              <a:t>o</a:t>
            </a:r>
            <a:r>
              <a:rPr lang="en-US" sz="4800" dirty="0">
                <a:latin typeface="Arial" panose="020B0604020202020204" pitchFamily="34" charset="0"/>
                <a:cs typeface="Arial" panose="020B0604020202020204" pitchFamily="34" charset="0"/>
              </a:rPr>
              <a:t>C. </a:t>
            </a:r>
            <a:endParaRPr lang="en-VN" sz="4800" dirty="0">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495B0F79-6860-E539-7650-06585AF39E90}"/>
              </a:ext>
            </a:extLst>
          </p:cNvPr>
          <p:cNvSpPr txBox="1"/>
          <p:nvPr/>
        </p:nvSpPr>
        <p:spPr>
          <a:xfrm>
            <a:off x="18974647" y="10361194"/>
            <a:ext cx="2576934" cy="838702"/>
          </a:xfrm>
          <a:prstGeom prst="rect">
            <a:avLst/>
          </a:prstGeom>
          <a:noFill/>
        </p:spPr>
        <p:txBody>
          <a:bodyPr wrap="square">
            <a:spAutoFit/>
          </a:bodyPr>
          <a:lstStyle/>
          <a:p>
            <a:pPr algn="ctr"/>
            <a:r>
              <a:rPr lang="en-US" sz="4800" dirty="0">
                <a:solidFill>
                  <a:schemeClr val="accent6">
                    <a:lumMod val="75000"/>
                  </a:schemeClr>
                </a:solidFill>
                <a:latin typeface="Arial" panose="020B0604020202020204" pitchFamily="34" charset="0"/>
                <a:cs typeface="Arial" panose="020B0604020202020204" pitchFamily="34" charset="0"/>
              </a:rPr>
              <a:t>24h</a:t>
            </a:r>
            <a:endParaRPr lang="en-VN" sz="4800" dirty="0">
              <a:solidFill>
                <a:schemeClr val="accent6">
                  <a:lumMod val="75000"/>
                </a:schemeClr>
              </a:solidFill>
              <a:latin typeface="Arial" panose="020B0604020202020204" pitchFamily="34" charset="0"/>
              <a:cs typeface="Arial" panose="020B0604020202020204" pitchFamily="34" charset="0"/>
            </a:endParaRPr>
          </a:p>
        </p:txBody>
      </p:sp>
      <p:sp>
        <p:nvSpPr>
          <p:cNvPr id="131" name="TextBox 130">
            <a:extLst>
              <a:ext uri="{FF2B5EF4-FFF2-40B4-BE49-F238E27FC236}">
                <a16:creationId xmlns:a16="http://schemas.microsoft.com/office/drawing/2014/main" id="{C4286B83-EDF0-DE63-FCDE-0F24AB903471}"/>
              </a:ext>
            </a:extLst>
          </p:cNvPr>
          <p:cNvSpPr txBox="1"/>
          <p:nvPr/>
        </p:nvSpPr>
        <p:spPr>
          <a:xfrm>
            <a:off x="22315207" y="10356304"/>
            <a:ext cx="2576934" cy="838702"/>
          </a:xfrm>
          <a:prstGeom prst="rect">
            <a:avLst/>
          </a:prstGeom>
          <a:noFill/>
        </p:spPr>
        <p:txBody>
          <a:bodyPr wrap="square">
            <a:spAutoFit/>
          </a:bodyPr>
          <a:lstStyle/>
          <a:p>
            <a:pPr algn="ctr"/>
            <a:r>
              <a:rPr lang="en-US" sz="4800" dirty="0">
                <a:solidFill>
                  <a:schemeClr val="accent6">
                    <a:lumMod val="75000"/>
                  </a:schemeClr>
                </a:solidFill>
                <a:latin typeface="Arial" panose="020B0604020202020204" pitchFamily="34" charset="0"/>
                <a:cs typeface="Arial" panose="020B0604020202020204" pitchFamily="34" charset="0"/>
              </a:rPr>
              <a:t>72h</a:t>
            </a:r>
            <a:endParaRPr lang="en-VN" sz="4800" dirty="0">
              <a:solidFill>
                <a:schemeClr val="accent6">
                  <a:lumMod val="75000"/>
                </a:schemeClr>
              </a:solidFill>
              <a:latin typeface="Arial" panose="020B0604020202020204" pitchFamily="34" charset="0"/>
              <a:cs typeface="Arial" panose="020B0604020202020204" pitchFamily="34" charset="0"/>
            </a:endParaRPr>
          </a:p>
        </p:txBody>
      </p:sp>
      <p:sp>
        <p:nvSpPr>
          <p:cNvPr id="132" name="TextBox 131">
            <a:extLst>
              <a:ext uri="{FF2B5EF4-FFF2-40B4-BE49-F238E27FC236}">
                <a16:creationId xmlns:a16="http://schemas.microsoft.com/office/drawing/2014/main" id="{43137AD1-4CFE-E960-CDA7-9B2F68D482B2}"/>
              </a:ext>
            </a:extLst>
          </p:cNvPr>
          <p:cNvSpPr txBox="1"/>
          <p:nvPr/>
        </p:nvSpPr>
        <p:spPr>
          <a:xfrm>
            <a:off x="25578999" y="10254668"/>
            <a:ext cx="2576934" cy="838702"/>
          </a:xfrm>
          <a:prstGeom prst="rect">
            <a:avLst/>
          </a:prstGeom>
          <a:noFill/>
        </p:spPr>
        <p:txBody>
          <a:bodyPr wrap="square">
            <a:spAutoFit/>
          </a:bodyPr>
          <a:lstStyle/>
          <a:p>
            <a:pPr algn="ctr"/>
            <a:r>
              <a:rPr lang="en-US" sz="4800" dirty="0">
                <a:solidFill>
                  <a:schemeClr val="accent6">
                    <a:lumMod val="75000"/>
                  </a:schemeClr>
                </a:solidFill>
                <a:latin typeface="Arial" panose="020B0604020202020204" pitchFamily="34" charset="0"/>
                <a:cs typeface="Arial" panose="020B0604020202020204" pitchFamily="34" charset="0"/>
              </a:rPr>
              <a:t>120h</a:t>
            </a:r>
            <a:endParaRPr lang="en-VN" sz="4800" dirty="0">
              <a:solidFill>
                <a:schemeClr val="accent6">
                  <a:lumMod val="75000"/>
                </a:schemeClr>
              </a:solidFill>
              <a:latin typeface="Arial" panose="020B0604020202020204" pitchFamily="34" charset="0"/>
              <a:cs typeface="Arial" panose="020B0604020202020204" pitchFamily="34" charset="0"/>
            </a:endParaRPr>
          </a:p>
        </p:txBody>
      </p:sp>
      <p:sp>
        <p:nvSpPr>
          <p:cNvPr id="133" name="TextBox 132">
            <a:extLst>
              <a:ext uri="{FF2B5EF4-FFF2-40B4-BE49-F238E27FC236}">
                <a16:creationId xmlns:a16="http://schemas.microsoft.com/office/drawing/2014/main" id="{73434306-8FBB-7E54-C2B2-0A7448336D66}"/>
              </a:ext>
            </a:extLst>
          </p:cNvPr>
          <p:cNvSpPr txBox="1"/>
          <p:nvPr/>
        </p:nvSpPr>
        <p:spPr>
          <a:xfrm>
            <a:off x="28884297" y="10321926"/>
            <a:ext cx="2576934" cy="838702"/>
          </a:xfrm>
          <a:prstGeom prst="rect">
            <a:avLst/>
          </a:prstGeom>
          <a:noFill/>
        </p:spPr>
        <p:txBody>
          <a:bodyPr wrap="square">
            <a:spAutoFit/>
          </a:bodyPr>
          <a:lstStyle/>
          <a:p>
            <a:pPr algn="ctr"/>
            <a:r>
              <a:rPr lang="en-US" sz="4800" dirty="0">
                <a:solidFill>
                  <a:schemeClr val="accent6">
                    <a:lumMod val="75000"/>
                  </a:schemeClr>
                </a:solidFill>
                <a:latin typeface="Arial" panose="020B0604020202020204" pitchFamily="34" charset="0"/>
                <a:cs typeface="Arial" panose="020B0604020202020204" pitchFamily="34" charset="0"/>
              </a:rPr>
              <a:t>144h</a:t>
            </a:r>
            <a:endParaRPr lang="en-VN" sz="4800" dirty="0">
              <a:solidFill>
                <a:schemeClr val="accent6">
                  <a:lumMod val="75000"/>
                </a:schemeClr>
              </a:solidFill>
              <a:latin typeface="Arial" panose="020B0604020202020204" pitchFamily="34" charset="0"/>
              <a:cs typeface="Arial" panose="020B0604020202020204" pitchFamily="34" charset="0"/>
            </a:endParaRPr>
          </a:p>
        </p:txBody>
      </p:sp>
      <p:cxnSp>
        <p:nvCxnSpPr>
          <p:cNvPr id="134" name="Straight Arrow Connector 133">
            <a:extLst>
              <a:ext uri="{FF2B5EF4-FFF2-40B4-BE49-F238E27FC236}">
                <a16:creationId xmlns:a16="http://schemas.microsoft.com/office/drawing/2014/main" id="{133E6AB6-BF72-B35F-D387-3B2D2AE11842}"/>
              </a:ext>
            </a:extLst>
          </p:cNvPr>
          <p:cNvCxnSpPr>
            <a:cxnSpLocks/>
            <a:stCxn id="130" idx="2"/>
            <a:endCxn id="48" idx="0"/>
          </p:cNvCxnSpPr>
          <p:nvPr/>
        </p:nvCxnSpPr>
        <p:spPr>
          <a:xfrm>
            <a:off x="20263114" y="11199896"/>
            <a:ext cx="4153244" cy="188579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5DA10BBC-BBA5-457E-6A4B-4DC439478378}"/>
              </a:ext>
            </a:extLst>
          </p:cNvPr>
          <p:cNvCxnSpPr>
            <a:cxnSpLocks/>
            <a:stCxn id="131" idx="2"/>
            <a:endCxn id="48" idx="0"/>
          </p:cNvCxnSpPr>
          <p:nvPr/>
        </p:nvCxnSpPr>
        <p:spPr>
          <a:xfrm>
            <a:off x="23603674" y="11195006"/>
            <a:ext cx="812684" cy="189068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ADF49F84-F79E-B6CE-7631-37F28ACF088E}"/>
              </a:ext>
            </a:extLst>
          </p:cNvPr>
          <p:cNvCxnSpPr>
            <a:cxnSpLocks/>
            <a:stCxn id="132" idx="2"/>
            <a:endCxn id="48" idx="0"/>
          </p:cNvCxnSpPr>
          <p:nvPr/>
        </p:nvCxnSpPr>
        <p:spPr>
          <a:xfrm flipH="1">
            <a:off x="24416358" y="11093370"/>
            <a:ext cx="2451108" cy="199231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8D321AFC-FF74-54C9-2402-952B2BDE40EB}"/>
              </a:ext>
            </a:extLst>
          </p:cNvPr>
          <p:cNvCxnSpPr>
            <a:cxnSpLocks/>
            <a:stCxn id="133" idx="2"/>
            <a:endCxn id="48" idx="0"/>
          </p:cNvCxnSpPr>
          <p:nvPr/>
        </p:nvCxnSpPr>
        <p:spPr>
          <a:xfrm flipH="1">
            <a:off x="24416358" y="11160628"/>
            <a:ext cx="5756406" cy="192505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FEE8D12-409B-AB09-2E73-226190E730B4}"/>
              </a:ext>
            </a:extLst>
          </p:cNvPr>
          <p:cNvPicPr>
            <a:picLocks noChangeAspect="1"/>
          </p:cNvPicPr>
          <p:nvPr/>
        </p:nvPicPr>
        <p:blipFill>
          <a:blip r:embed="rId9"/>
          <a:stretch>
            <a:fillRect/>
          </a:stretch>
        </p:blipFill>
        <p:spPr>
          <a:xfrm>
            <a:off x="18632395" y="9629841"/>
            <a:ext cx="11656562" cy="780356"/>
          </a:xfrm>
          <a:prstGeom prst="rect">
            <a:avLst/>
          </a:prstGeom>
        </p:spPr>
      </p:pic>
      <p:grpSp>
        <p:nvGrpSpPr>
          <p:cNvPr id="26" name="Group 14">
            <a:extLst>
              <a:ext uri="{FF2B5EF4-FFF2-40B4-BE49-F238E27FC236}">
                <a16:creationId xmlns:a16="http://schemas.microsoft.com/office/drawing/2014/main" id="{E5EFE126-799F-49CF-64DB-BDE197BB7826}"/>
              </a:ext>
            </a:extLst>
          </p:cNvPr>
          <p:cNvGrpSpPr/>
          <p:nvPr/>
        </p:nvGrpSpPr>
        <p:grpSpPr>
          <a:xfrm>
            <a:off x="27735431" y="1397614"/>
            <a:ext cx="3241756" cy="2771371"/>
            <a:chOff x="0" y="0"/>
            <a:chExt cx="3605364" cy="2840016"/>
          </a:xfrm>
        </p:grpSpPr>
        <p:sp>
          <p:nvSpPr>
            <p:cNvPr id="27" name="Freeform 15" descr="A colorful logo with animals and fish  AI-generated content may be incorrect.">
              <a:extLst>
                <a:ext uri="{FF2B5EF4-FFF2-40B4-BE49-F238E27FC236}">
                  <a16:creationId xmlns:a16="http://schemas.microsoft.com/office/drawing/2014/main" id="{65F01B37-B538-8904-7A7A-E4D5DF87D721}"/>
                </a:ext>
              </a:extLst>
            </p:cNvPr>
            <p:cNvSpPr/>
            <p:nvPr/>
          </p:nvSpPr>
          <p:spPr>
            <a:xfrm>
              <a:off x="0" y="0"/>
              <a:ext cx="3605403" cy="2839974"/>
            </a:xfrm>
            <a:custGeom>
              <a:avLst/>
              <a:gdLst/>
              <a:ahLst/>
              <a:cxnLst/>
              <a:rect l="l" t="t" r="r" b="b"/>
              <a:pathLst>
                <a:path w="3605403" h="2839974">
                  <a:moveTo>
                    <a:pt x="0" y="0"/>
                  </a:moveTo>
                  <a:lnTo>
                    <a:pt x="3605403" y="0"/>
                  </a:lnTo>
                  <a:lnTo>
                    <a:pt x="3605403" y="2839974"/>
                  </a:lnTo>
                  <a:lnTo>
                    <a:pt x="0" y="2839974"/>
                  </a:lnTo>
                  <a:lnTo>
                    <a:pt x="0" y="0"/>
                  </a:lnTo>
                  <a:close/>
                </a:path>
              </a:pathLst>
            </a:custGeom>
            <a:blipFill>
              <a:blip r:embed="rId10"/>
              <a:stretch>
                <a:fillRect l="-20019" r="-20018" b="-1"/>
              </a:stretch>
            </a:blipFill>
          </p:spPr>
          <p:txBody>
            <a:bodyPr/>
            <a:lstStyle/>
            <a:p>
              <a:endParaRPr lang="en-US"/>
            </a:p>
          </p:txBody>
        </p:sp>
      </p:grpSp>
      <p:pic>
        <p:nvPicPr>
          <p:cNvPr id="37" name="Picture 36">
            <a:extLst>
              <a:ext uri="{FF2B5EF4-FFF2-40B4-BE49-F238E27FC236}">
                <a16:creationId xmlns:a16="http://schemas.microsoft.com/office/drawing/2014/main" id="{F1A5B539-3A30-FF4C-3DE4-A81308F7E404}"/>
              </a:ext>
            </a:extLst>
          </p:cNvPr>
          <p:cNvPicPr>
            <a:picLocks noChangeAspect="1"/>
          </p:cNvPicPr>
          <p:nvPr/>
        </p:nvPicPr>
        <p:blipFill>
          <a:blip r:embed="rId11"/>
          <a:stretch>
            <a:fillRect/>
          </a:stretch>
        </p:blipFill>
        <p:spPr>
          <a:xfrm>
            <a:off x="1516935" y="1487029"/>
            <a:ext cx="2576505" cy="2592541"/>
          </a:xfrm>
          <a:prstGeom prst="rect">
            <a:avLst/>
          </a:prstGeom>
        </p:spPr>
      </p:pic>
      <p:sp>
        <p:nvSpPr>
          <p:cNvPr id="38" name="正方形/長方形 5">
            <a:extLst>
              <a:ext uri="{FF2B5EF4-FFF2-40B4-BE49-F238E27FC236}">
                <a16:creationId xmlns:a16="http://schemas.microsoft.com/office/drawing/2014/main" id="{D6C5DB3B-263D-B276-5848-1D323D0EF4F8}"/>
              </a:ext>
            </a:extLst>
          </p:cNvPr>
          <p:cNvSpPr>
            <a:spLocks noChangeAspect="1"/>
          </p:cNvSpPr>
          <p:nvPr/>
        </p:nvSpPr>
        <p:spPr>
          <a:xfrm>
            <a:off x="172138" y="148565"/>
            <a:ext cx="3296644" cy="1070528"/>
          </a:xfrm>
          <a:prstGeom prst="rect">
            <a:avLst/>
          </a:prstGeom>
          <a:no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4800" b="1" dirty="0">
                <a:latin typeface="Arial" panose="020B0604020202020204" pitchFamily="34" charset="0"/>
                <a:ea typeface="MS Gothic" panose="020B0609070205080204" pitchFamily="49" charset="-128"/>
                <a:cs typeface="Arial" panose="020B0604020202020204" pitchFamily="34" charset="0"/>
              </a:rPr>
              <a:t>P001</a:t>
            </a:r>
            <a:endParaRPr lang="ja-JP" altLang="en-US" sz="4800" b="1" dirty="0">
              <a:latin typeface="Arial" panose="020B0604020202020204" pitchFamily="34" charset="0"/>
              <a:ea typeface="MS Gothic" panose="020B0609070205080204" pitchFamily="49" charset="-128"/>
              <a:cs typeface="Arial" panose="020B0604020202020204" pitchFamily="34" charset="0"/>
            </a:endParaRPr>
          </a:p>
        </p:txBody>
      </p:sp>
    </p:spTree>
    <p:extLst>
      <p:ext uri="{BB962C8B-B14F-4D97-AF65-F5344CB8AC3E}">
        <p14:creationId xmlns:p14="http://schemas.microsoft.com/office/powerpoint/2010/main" val="2043109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4FC9-4FEB-3791-3AF6-027BDE747B81}"/>
              </a:ext>
            </a:extLst>
          </p:cNvPr>
          <p:cNvSpPr>
            <a:spLocks noGrp="1"/>
          </p:cNvSpPr>
          <p:nvPr>
            <p:ph type="title"/>
          </p:nvPr>
        </p:nvSpPr>
        <p:spPr/>
        <p:txBody>
          <a:bodyPr/>
          <a:lstStyle/>
          <a:p>
            <a:pPr algn="ctr"/>
            <a:r>
              <a:rPr lang="en-US" b="1" dirty="0">
                <a:solidFill>
                  <a:srgbClr val="FF0000"/>
                </a:solidFill>
                <a:latin typeface="Arial" panose="020B0604020202020204" pitchFamily="34" charset="0"/>
                <a:cs typeface="Arial" panose="020B0604020202020204" pitchFamily="34" charset="0"/>
              </a:rPr>
              <a:t>Technical specification for preparing paper posters</a:t>
            </a:r>
          </a:p>
        </p:txBody>
      </p:sp>
      <p:sp>
        <p:nvSpPr>
          <p:cNvPr id="3" name="Content Placeholder 2">
            <a:extLst>
              <a:ext uri="{FF2B5EF4-FFF2-40B4-BE49-F238E27FC236}">
                <a16:creationId xmlns:a16="http://schemas.microsoft.com/office/drawing/2014/main" id="{C2F1453C-9CEB-5272-BBB1-4122D28BBA19}"/>
              </a:ext>
            </a:extLst>
          </p:cNvPr>
          <p:cNvSpPr>
            <a:spLocks noGrp="1"/>
          </p:cNvSpPr>
          <p:nvPr>
            <p:ph idx="1"/>
          </p:nvPr>
        </p:nvSpPr>
        <p:spPr/>
        <p:txBody>
          <a:bodyPr>
            <a:normAutofit/>
          </a:bodyPr>
          <a:lstStyle/>
          <a:p>
            <a:pPr marL="0" indent="0">
              <a:buNone/>
            </a:pPr>
            <a:r>
              <a:rPr lang="en-US" sz="6000" dirty="0">
                <a:latin typeface="Arial" panose="020B0604020202020204" pitchFamily="34" charset="0"/>
                <a:cs typeface="Arial" panose="020B0604020202020204" pitchFamily="34" charset="0"/>
              </a:rPr>
              <a:t>Please prepare your poster to fit the dimensions below.</a:t>
            </a:r>
          </a:p>
          <a:p>
            <a:pPr algn="just"/>
            <a:r>
              <a:rPr lang="en-US" sz="6000" dirty="0">
                <a:latin typeface="Arial" panose="020B0604020202020204" pitchFamily="34" charset="0"/>
                <a:cs typeface="Arial" panose="020B0604020202020204" pitchFamily="34" charset="0"/>
              </a:rPr>
              <a:t>Please include your </a:t>
            </a:r>
            <a:r>
              <a:rPr lang="en-US" sz="6000" b="1" dirty="0">
                <a:latin typeface="Arial" panose="020B0604020202020204" pitchFamily="34" charset="0"/>
                <a:cs typeface="Arial" panose="020B0604020202020204" pitchFamily="34" charset="0"/>
              </a:rPr>
              <a:t>abstract code </a:t>
            </a:r>
            <a:r>
              <a:rPr lang="en-US" sz="6000" dirty="0">
                <a:latin typeface="Arial" panose="020B0604020202020204" pitchFamily="34" charset="0"/>
                <a:cs typeface="Arial" panose="020B0604020202020204" pitchFamily="34" charset="0"/>
              </a:rPr>
              <a:t>at the top left corner of your submission.</a:t>
            </a:r>
          </a:p>
          <a:p>
            <a:pPr algn="just"/>
            <a:r>
              <a:rPr lang="en-US" sz="6000" dirty="0">
                <a:latin typeface="Arial" panose="020B0604020202020204" pitchFamily="34" charset="0"/>
                <a:cs typeface="Arial" panose="020B0604020202020204" pitchFamily="34" charset="0"/>
              </a:rPr>
              <a:t>The dimensions of the poster board are </a:t>
            </a:r>
            <a:r>
              <a:rPr lang="en-US" sz="6000" b="1" dirty="0">
                <a:latin typeface="Arial" panose="020B0604020202020204" pitchFamily="34" charset="0"/>
                <a:cs typeface="Arial" panose="020B0604020202020204" pitchFamily="34" charset="0"/>
              </a:rPr>
              <a:t>PORTRAIT</a:t>
            </a:r>
            <a:r>
              <a:rPr lang="en-US" sz="6000" dirty="0">
                <a:latin typeface="Arial" panose="020B0604020202020204" pitchFamily="34" charset="0"/>
                <a:cs typeface="Arial" panose="020B0604020202020204" pitchFamily="34" charset="0"/>
              </a:rPr>
              <a:t>.</a:t>
            </a:r>
          </a:p>
          <a:p>
            <a:pPr algn="just"/>
            <a:r>
              <a:rPr lang="en-US" sz="6000" dirty="0">
                <a:latin typeface="Arial" panose="020B0604020202020204" pitchFamily="34" charset="0"/>
                <a:cs typeface="Arial" panose="020B0604020202020204" pitchFamily="34" charset="0"/>
              </a:rPr>
              <a:t>It is recommended that posters are prepared on </a:t>
            </a:r>
            <a:r>
              <a:rPr lang="en-US" sz="6000" b="1" dirty="0">
                <a:latin typeface="Arial" panose="020B0604020202020204" pitchFamily="34" charset="0"/>
                <a:cs typeface="Arial" panose="020B0604020202020204" pitchFamily="34" charset="0"/>
              </a:rPr>
              <a:t>one sheet</a:t>
            </a:r>
            <a:r>
              <a:rPr lang="en-US" sz="6000" dirty="0">
                <a:latin typeface="Arial" panose="020B0604020202020204" pitchFamily="34" charset="0"/>
                <a:cs typeface="Arial" panose="020B0604020202020204" pitchFamily="34" charset="0"/>
              </a:rPr>
              <a:t> of material.</a:t>
            </a:r>
          </a:p>
          <a:p>
            <a:pPr algn="just"/>
            <a:r>
              <a:rPr lang="en-US" sz="6000" dirty="0">
                <a:latin typeface="Arial" panose="020B0604020202020204" pitchFamily="34" charset="0"/>
                <a:cs typeface="Arial" panose="020B0604020202020204" pitchFamily="34" charset="0"/>
              </a:rPr>
              <a:t>The dimensions of the poster should not exceed </a:t>
            </a:r>
            <a:r>
              <a:rPr lang="en-US" sz="6000" b="1" dirty="0">
                <a:latin typeface="Arial" panose="020B0604020202020204" pitchFamily="34" charset="0"/>
                <a:cs typeface="Arial" panose="020B0604020202020204" pitchFamily="34" charset="0"/>
              </a:rPr>
              <a:t>90 cm wide × 120 cm high</a:t>
            </a:r>
            <a:r>
              <a:rPr lang="en-US" sz="6000" dirty="0">
                <a:latin typeface="Arial" panose="020B0604020202020204" pitchFamily="34" charset="0"/>
                <a:cs typeface="Arial" panose="020B0604020202020204" pitchFamily="34" charset="0"/>
              </a:rPr>
              <a:t>.</a:t>
            </a:r>
          </a:p>
          <a:p>
            <a:pPr algn="just"/>
            <a:r>
              <a:rPr lang="en-US" sz="6000" dirty="0">
                <a:latin typeface="Arial" panose="020B0604020202020204" pitchFamily="34" charset="0"/>
                <a:cs typeface="Arial" panose="020B0604020202020204" pitchFamily="34" charset="0"/>
              </a:rPr>
              <a:t>The text, illustrations, etc. should be </a:t>
            </a:r>
            <a:r>
              <a:rPr lang="en-US" sz="6000" b="1" dirty="0">
                <a:latin typeface="Arial" panose="020B0604020202020204" pitchFamily="34" charset="0"/>
                <a:cs typeface="Arial" panose="020B0604020202020204" pitchFamily="34" charset="0"/>
              </a:rPr>
              <a:t>bold enough to be read from a distance of two meters (six feet)</a:t>
            </a:r>
            <a:r>
              <a:rPr lang="en-US" sz="6000" dirty="0">
                <a:latin typeface="Arial" panose="020B0604020202020204" pitchFamily="34" charset="0"/>
                <a:cs typeface="Arial" panose="020B0604020202020204" pitchFamily="34" charset="0"/>
              </a:rPr>
              <a:t>.</a:t>
            </a:r>
          </a:p>
          <a:p>
            <a:pPr algn="just"/>
            <a:r>
              <a:rPr lang="en-US" sz="6000" dirty="0">
                <a:latin typeface="Arial" panose="020B0604020202020204" pitchFamily="34" charset="0"/>
                <a:cs typeface="Arial" panose="020B0604020202020204" pitchFamily="34" charset="0"/>
              </a:rPr>
              <a:t>In addition, all participants are required to submit their poster file in </a:t>
            </a:r>
            <a:r>
              <a:rPr lang="en-US" sz="6000" b="1" dirty="0">
                <a:latin typeface="Arial" panose="020B0604020202020204" pitchFamily="34" charset="0"/>
                <a:cs typeface="Arial" panose="020B0604020202020204" pitchFamily="34" charset="0"/>
              </a:rPr>
              <a:t>PowerPoint (PPT) format </a:t>
            </a:r>
            <a:r>
              <a:rPr lang="en-US" sz="6000" dirty="0">
                <a:latin typeface="Arial" panose="020B0604020202020204" pitchFamily="34" charset="0"/>
                <a:cs typeface="Arial" panose="020B0604020202020204" pitchFamily="34" charset="0"/>
              </a:rPr>
              <a:t>to the Organizing Committee prior to the conference for printing purposes. Please submit your poster via the following link:</a:t>
            </a:r>
          </a:p>
          <a:p>
            <a:pPr marL="0" indent="0" algn="ctr">
              <a:buNone/>
            </a:pPr>
            <a:r>
              <a:rPr lang="en-US" sz="6000" dirty="0">
                <a:latin typeface="Arial" panose="020B0604020202020204" pitchFamily="34" charset="0"/>
                <a:cs typeface="Arial" panose="020B0604020202020204" pitchFamily="34" charset="0"/>
              </a:rPr>
              <a:t>👉 </a:t>
            </a:r>
            <a:r>
              <a:rPr lang="en-US" sz="6000" b="1" dirty="0">
                <a:latin typeface="Arial" panose="020B0604020202020204" pitchFamily="34" charset="0"/>
                <a:cs typeface="Arial" panose="020B0604020202020204" pitchFamily="34" charset="0"/>
                <a:hlinkClick r:id="rId2"/>
              </a:rPr>
              <a:t>Poster Submission Form</a:t>
            </a:r>
            <a:endParaRPr lang="en-US" sz="6000" dirty="0">
              <a:latin typeface="Arial" panose="020B0604020202020204" pitchFamily="34" charset="0"/>
              <a:cs typeface="Arial" panose="020B0604020202020204" pitchFamily="34" charset="0"/>
            </a:endParaRPr>
          </a:p>
          <a:p>
            <a:pPr algn="just"/>
            <a:endParaRPr lang="en-US"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8581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Kenes Document" ma:contentTypeID="0x01010037EA2DD516505C4D92B92F8677CFB6850062C10FEAA0B53F488AD2D653FB484EF1" ma:contentTypeVersion="9" ma:contentTypeDescription="" ma:contentTypeScope="" ma:versionID="faadcc0fcc4fbb7f1548e5ff93d6dc59">
  <xsd:schema xmlns:xsd="http://www.w3.org/2001/XMLSchema" xmlns:xs="http://www.w3.org/2001/XMLSchema" xmlns:p="http://schemas.microsoft.com/office/2006/metadata/properties" xmlns:ns2="eb3f7de7-c935-4ca6-a12c-1f73773710ec" xmlns:ns3="c4fd1a41-db90-4b8f-935f-44357b39163b" targetNamespace="http://schemas.microsoft.com/office/2006/metadata/properties" ma:root="true" ma:fieldsID="29deb88f33dd0fbb430a06ce65cfa894" ns2:_="" ns3:_="">
    <xsd:import namespace="eb3f7de7-c935-4ca6-a12c-1f73773710ec"/>
    <xsd:import namespace="c4fd1a41-db90-4b8f-935f-44357b39163b"/>
    <xsd:element name="properties">
      <xsd:complexType>
        <xsd:sequence>
          <xsd:element name="documentManagement">
            <xsd:complexType>
              <xsd:all>
                <xsd:element ref="ns2:FolderID" minOccurs="0"/>
                <xsd:element ref="ns2:KenesDocumentTypeId" minOccurs="0"/>
                <xsd:element ref="ns2:Confidential1" minOccurs="0"/>
                <xsd:element ref="ns2:Final" minOccurs="0"/>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3f7de7-c935-4ca6-a12c-1f73773710ec" elementFormDefault="qualified">
    <xsd:import namespace="http://schemas.microsoft.com/office/2006/documentManagement/types"/>
    <xsd:import namespace="http://schemas.microsoft.com/office/infopath/2007/PartnerControls"/>
    <xsd:element name="FolderID" ma:index="2" nillable="true" ma:displayName="FolderID" ma:list="{62b5239b-3564-444d-88a9-03f6d13d411f}" ma:internalName="FolderID" ma:showField="Title" ma:web="eb3f7de7-c935-4ca6-a12c-1f73773710ec">
      <xsd:simpleType>
        <xsd:restriction base="dms:Lookup"/>
      </xsd:simpleType>
    </xsd:element>
    <xsd:element name="KenesDocumentTypeId" ma:index="3" nillable="true" ma:displayName="KenesDocumentTypeId" ma:list="{5ca2ab15-5c4e-45db-95e6-5cb4dd45d1b1}" ma:internalName="KenesDocumentTypeId" ma:showField="Title" ma:web="eb3f7de7-c935-4ca6-a12c-1f73773710ec">
      <xsd:simpleType>
        <xsd:restriction base="dms:Lookup"/>
      </xsd:simpleType>
    </xsd:element>
    <xsd:element name="Confidential1" ma:index="4" nillable="true" ma:displayName="Confidential" ma:default="0" ma:internalName="Confidential1">
      <xsd:simpleType>
        <xsd:restriction base="dms:Boolean"/>
      </xsd:simpleType>
    </xsd:element>
    <xsd:element name="Final" ma:index="5" nillable="true" ma:displayName="Final" ma:default="0" ma:internalName="Final">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4fd1a41-db90-4b8f-935f-44357b39163b"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FolderID xmlns="eb3f7de7-c935-4ca6-a12c-1f73773710ec" xsi:nil="true"/>
    <KenesDocumentTypeId xmlns="eb3f7de7-c935-4ca6-a12c-1f73773710ec" xsi:nil="true"/>
    <Confidential1 xmlns="eb3f7de7-c935-4ca6-a12c-1f73773710ec">false</Confidential1>
    <Final xmlns="eb3f7de7-c935-4ca6-a12c-1f73773710ec">false</Fina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B2A597-72FC-449B-9913-C6D65859E5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3f7de7-c935-4ca6-a12c-1f73773710ec"/>
    <ds:schemaRef ds:uri="c4fd1a41-db90-4b8f-935f-44357b3916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6A0AA6-2BD7-4DBE-AC42-B003EBA5D58F}">
  <ds:schemaRefs>
    <ds:schemaRef ds:uri="http://schemas.microsoft.com/office/2006/metadata/properties"/>
    <ds:schemaRef ds:uri="http://purl.org/dc/terms/"/>
    <ds:schemaRef ds:uri="eb3f7de7-c935-4ca6-a12c-1f73773710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c4fd1a41-db90-4b8f-935f-44357b39163b"/>
    <ds:schemaRef ds:uri="http://www.w3.org/XML/1998/namespace"/>
    <ds:schemaRef ds:uri="http://purl.org/dc/dcmitype/"/>
  </ds:schemaRefs>
</ds:datastoreItem>
</file>

<file path=customXml/itemProps3.xml><?xml version="1.0" encoding="utf-8"?>
<ds:datastoreItem xmlns:ds="http://schemas.openxmlformats.org/officeDocument/2006/customXml" ds:itemID="{6927E5B3-2645-4745-9906-B34170908F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89</TotalTime>
  <Words>494</Words>
  <Application>Microsoft Office PowerPoint</Application>
  <PresentationFormat>Custom</PresentationFormat>
  <Paragraphs>55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Technical specification for preparing paper posters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Valentina Danielsen</dc:creator>
  <cp:lastModifiedBy>Khoi Ho</cp:lastModifiedBy>
  <cp:revision>2</cp:revision>
  <dcterms:created xsi:type="dcterms:W3CDTF">2022-05-09T13:50:47Z</dcterms:created>
  <dcterms:modified xsi:type="dcterms:W3CDTF">2025-09-03T07:20:43Z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0x01010037EA2DD516505C4D92B92F8677CFB6850062C10FEAA0B53F488AD2D653FB484EF1</vt:lpwstr>
  </property>
</Properties>
</file>